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</p:sldMasterIdLst>
  <p:sldIdLst>
    <p:sldId id="262" r:id="rId6"/>
  </p:sldIdLst>
  <p:sldSz cx="20104100" cy="1130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7ECAD3"/>
    <a:srgbClr val="29747D"/>
    <a:srgbClr val="1C4E53"/>
    <a:srgbClr val="C5E0B4"/>
    <a:srgbClr val="597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E41F6-BAF7-49D8-8891-4C96BFAD8D18}" v="51" dt="2023-01-18T20:53:46.470"/>
    <p1510:client id="{A392287A-43D8-62BD-C8A0-EF292AC6F34D}" v="3" dt="2023-01-18T20:37:33.1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94" autoAdjust="0"/>
  </p:normalViewPr>
  <p:slideViewPr>
    <p:cSldViewPr snapToGrid="0">
      <p:cViewPr varScale="1">
        <p:scale>
          <a:sx n="38" d="100"/>
          <a:sy n="38" d="100"/>
        </p:scale>
        <p:origin x="10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0786B26-FF38-D50C-82A5-F47BC5AA1F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49736" y="405795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D8EA65BA-9C3C-A9A6-FA90-0121C88496D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92070" y="472097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87117A93-494D-860C-DD11-037D9102BC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92070" y="527715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55FA3419-9C50-B3FC-EDBE-DE89D953AB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89328" y="582705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3999C8A8-479C-63BB-1D6C-F300B46DCF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2070" y="582391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28148B06-D957-A89A-AD2C-80CFD90F1B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92070" y="639580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4C1C5E2E-23E5-3015-F1FC-93AA8B7493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92070" y="696769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8AFA6A27-81E3-6162-6C6E-2CC692448E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92070" y="751445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6D460159-CD59-0BA3-4E00-CA3D1ABBE13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92070" y="806434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8917152-125A-351C-0BD1-6E736DEC59A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92070" y="862052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A0E42EB4-FF5E-3EED-4846-490D840F50F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292070" y="919556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4AC9FC0C-9BD2-F3E4-EF0F-5DB7E254083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92070" y="976117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0190E6B8-A472-D568-CD69-304870E8DA98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40911" y="405795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851C810F-04FF-881D-AF66-C221DD56603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15281" y="331881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DF1480A4-31CF-6F99-0D09-EC50DC7E11A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19091" y="405795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6" name="Picture Placeholder 7">
            <a:extLst>
              <a:ext uri="{FF2B5EF4-FFF2-40B4-BE49-F238E27FC236}">
                <a16:creationId xmlns:a16="http://schemas.microsoft.com/office/drawing/2014/main" id="{55EB6A3D-8FB0-BEE4-B152-DCC1CBDDBDD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151451" y="465612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E6650E75-B401-F94D-8487-05C5709A6FC6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151451" y="521238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8" name="Picture Placeholder 7">
            <a:extLst>
              <a:ext uri="{FF2B5EF4-FFF2-40B4-BE49-F238E27FC236}">
                <a16:creationId xmlns:a16="http://schemas.microsoft.com/office/drawing/2014/main" id="{730A6507-3685-F190-42C4-2D1DE9A1AE1D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444821" y="577626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0F72F51C-491A-657E-CEF2-301F9CDFF8CE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5660211" y="405795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BFD796C3-7754-7C7B-82CC-7EEC67D006F4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833691" y="471716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8B5B60A7-9D5F-135D-3FA2-3840418ACA36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837501" y="527334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2" name="Picture Placeholder 7">
            <a:extLst>
              <a:ext uri="{FF2B5EF4-FFF2-40B4-BE49-F238E27FC236}">
                <a16:creationId xmlns:a16="http://schemas.microsoft.com/office/drawing/2014/main" id="{83E11E1E-4DF1-E3B7-5DAC-9DBF5CF589B8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566991" y="592780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3" name="Picture Placeholder 7">
            <a:extLst>
              <a:ext uri="{FF2B5EF4-FFF2-40B4-BE49-F238E27FC236}">
                <a16:creationId xmlns:a16="http://schemas.microsoft.com/office/drawing/2014/main" id="{E6F41CC7-2588-2777-1E06-C150B6968983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566991" y="6495089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4" name="Picture Placeholder 7">
            <a:extLst>
              <a:ext uri="{FF2B5EF4-FFF2-40B4-BE49-F238E27FC236}">
                <a16:creationId xmlns:a16="http://schemas.microsoft.com/office/drawing/2014/main" id="{F347A88A-813D-69E0-F1C3-66D3619EE56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7636119" y="405795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CBA4CDBA-BDD5-2CFB-4FC6-B00DB72757F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8491252" y="4062186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A3CD3D43-7824-6CBF-252E-8E355B0128A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224552" y="4664589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9F46CB03-C69F-2709-5795-BED7FFBFE2F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08352" y="522508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EE92035C-0A1C-6922-F306-94C1B00B3A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108352" y="5785575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9" name="Picture Placeholder 7">
            <a:extLst>
              <a:ext uri="{FF2B5EF4-FFF2-40B4-BE49-F238E27FC236}">
                <a16:creationId xmlns:a16="http://schemas.microsoft.com/office/drawing/2014/main" id="{034D311E-C4ED-34D4-D706-77BF84BC72B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442784" y="637377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0" name="Picture Placeholder 7">
            <a:extLst>
              <a:ext uri="{FF2B5EF4-FFF2-40B4-BE49-F238E27FC236}">
                <a16:creationId xmlns:a16="http://schemas.microsoft.com/office/drawing/2014/main" id="{B1EB7199-B59D-0C86-D0C3-5E48C8F0EF8D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252636" y="693426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1" name="Picture Placeholder 7">
            <a:extLst>
              <a:ext uri="{FF2B5EF4-FFF2-40B4-BE49-F238E27FC236}">
                <a16:creationId xmlns:a16="http://schemas.microsoft.com/office/drawing/2014/main" id="{CC5033D6-C018-970D-E3DA-F81D8571376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010139" y="749052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2" name="Picture Placeholder 7">
            <a:extLst>
              <a:ext uri="{FF2B5EF4-FFF2-40B4-BE49-F238E27FC236}">
                <a16:creationId xmlns:a16="http://schemas.microsoft.com/office/drawing/2014/main" id="{685798C8-3603-D9BA-7C8E-21D9A9E148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261102" y="806434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3" name="Picture Placeholder 7">
            <a:extLst>
              <a:ext uri="{FF2B5EF4-FFF2-40B4-BE49-F238E27FC236}">
                <a16:creationId xmlns:a16="http://schemas.microsoft.com/office/drawing/2014/main" id="{2EC10E13-EC19-471D-3D1F-0C02AF27E370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261071" y="863394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4" name="Picture Placeholder 7">
            <a:extLst>
              <a:ext uri="{FF2B5EF4-FFF2-40B4-BE49-F238E27FC236}">
                <a16:creationId xmlns:a16="http://schemas.microsoft.com/office/drawing/2014/main" id="{332BFB89-AB41-B1AC-7EAE-BC942FD40DB1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966318" y="9189567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5" name="Picture Placeholder 7">
            <a:extLst>
              <a:ext uri="{FF2B5EF4-FFF2-40B4-BE49-F238E27FC236}">
                <a16:creationId xmlns:a16="http://schemas.microsoft.com/office/drawing/2014/main" id="{044AF9DA-C9D1-7ADD-1570-1C1EADDF56F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8265335" y="976339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6" name="Picture Placeholder 7">
            <a:extLst>
              <a:ext uri="{FF2B5EF4-FFF2-40B4-BE49-F238E27FC236}">
                <a16:creationId xmlns:a16="http://schemas.microsoft.com/office/drawing/2014/main" id="{7A27CC77-971B-0338-F23E-7F5E2133140A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098368" y="9949659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8" name="Picture Placeholder 7">
            <a:extLst>
              <a:ext uri="{FF2B5EF4-FFF2-40B4-BE49-F238E27FC236}">
                <a16:creationId xmlns:a16="http://schemas.microsoft.com/office/drawing/2014/main" id="{AB015CC1-3731-5CEB-51D7-29107D80EB5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10102601" y="934429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9" name="Picture Placeholder 7">
            <a:extLst>
              <a:ext uri="{FF2B5EF4-FFF2-40B4-BE49-F238E27FC236}">
                <a16:creationId xmlns:a16="http://schemas.microsoft.com/office/drawing/2014/main" id="{06A5F585-C71F-B314-4282-E3C22343C33E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10102601" y="878644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0" name="Picture Placeholder 7">
            <a:extLst>
              <a:ext uri="{FF2B5EF4-FFF2-40B4-BE49-F238E27FC236}">
                <a16:creationId xmlns:a16="http://schemas.microsoft.com/office/drawing/2014/main" id="{4BA2E1D9-F167-5ABD-87DE-D176EE6D3F91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10102569" y="878644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1" name="Picture Placeholder 7">
            <a:extLst>
              <a:ext uri="{FF2B5EF4-FFF2-40B4-BE49-F238E27FC236}">
                <a16:creationId xmlns:a16="http://schemas.microsoft.com/office/drawing/2014/main" id="{0DA3F64A-B7C2-542F-1B78-7F204776B6F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10102569" y="816594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2913B0F3-1E70-2A74-3F1E-A78C8F190524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10703702" y="752393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3" name="Picture Placeholder 7">
            <a:extLst>
              <a:ext uri="{FF2B5EF4-FFF2-40B4-BE49-F238E27FC236}">
                <a16:creationId xmlns:a16="http://schemas.microsoft.com/office/drawing/2014/main" id="{D21075B0-5488-B2BA-AE86-4B5302559645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0703702" y="695039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4" name="Picture Placeholder 7">
            <a:extLst>
              <a:ext uri="{FF2B5EF4-FFF2-40B4-BE49-F238E27FC236}">
                <a16:creationId xmlns:a16="http://schemas.microsoft.com/office/drawing/2014/main" id="{70466DFF-3216-E82F-8BC2-18A0B057FE67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0703702" y="639506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5" name="Picture Placeholder 7">
            <a:extLst>
              <a:ext uri="{FF2B5EF4-FFF2-40B4-BE49-F238E27FC236}">
                <a16:creationId xmlns:a16="http://schemas.microsoft.com/office/drawing/2014/main" id="{696D12C6-7B88-3580-0379-85925302A638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0691003" y="583665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6" name="Picture Placeholder 7">
            <a:extLst>
              <a:ext uri="{FF2B5EF4-FFF2-40B4-BE49-F238E27FC236}">
                <a16:creationId xmlns:a16="http://schemas.microsoft.com/office/drawing/2014/main" id="{38173140-E286-A91A-A812-672D4D0F39DE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0856103" y="527227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7" name="Picture Placeholder 7">
            <a:extLst>
              <a:ext uri="{FF2B5EF4-FFF2-40B4-BE49-F238E27FC236}">
                <a16:creationId xmlns:a16="http://schemas.microsoft.com/office/drawing/2014/main" id="{1692C4D4-4DF6-6B74-BC23-6F6EE5412810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699469" y="472097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8" name="Picture Placeholder 7">
            <a:extLst>
              <a:ext uri="{FF2B5EF4-FFF2-40B4-BE49-F238E27FC236}">
                <a16:creationId xmlns:a16="http://schemas.microsoft.com/office/drawing/2014/main" id="{A327475A-B163-14B6-0602-77A18F35B971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10586660" y="4057925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9" name="Picture Placeholder 7">
            <a:extLst>
              <a:ext uri="{FF2B5EF4-FFF2-40B4-BE49-F238E27FC236}">
                <a16:creationId xmlns:a16="http://schemas.microsoft.com/office/drawing/2014/main" id="{871641C9-8FC7-41BD-2E7C-F381D521FCB1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1362874" y="406215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0" name="Picture Placeholder 7">
            <a:extLst>
              <a:ext uri="{FF2B5EF4-FFF2-40B4-BE49-F238E27FC236}">
                <a16:creationId xmlns:a16="http://schemas.microsoft.com/office/drawing/2014/main" id="{B170BA6B-8BD1-E770-BD2E-7E1273AB5D16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11527974" y="471716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1" name="Picture Placeholder 7">
            <a:extLst>
              <a:ext uri="{FF2B5EF4-FFF2-40B4-BE49-F238E27FC236}">
                <a16:creationId xmlns:a16="http://schemas.microsoft.com/office/drawing/2014/main" id="{12B42ECC-2DAF-95AC-BDEA-CFE8C049F7FA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11527750" y="527227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2" name="Picture Placeholder 7">
            <a:extLst>
              <a:ext uri="{FF2B5EF4-FFF2-40B4-BE49-F238E27FC236}">
                <a16:creationId xmlns:a16="http://schemas.microsoft.com/office/drawing/2014/main" id="{5A29FDEE-15E3-CEC5-20D0-F8C672F073BB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11527750" y="583665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3" name="Picture Placeholder 7">
            <a:extLst>
              <a:ext uri="{FF2B5EF4-FFF2-40B4-BE49-F238E27FC236}">
                <a16:creationId xmlns:a16="http://schemas.microsoft.com/office/drawing/2014/main" id="{4EC44AB2-B599-0CE8-B0D9-90A63CDE31FA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11527750" y="639506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4" name="Picture Placeholder 7">
            <a:extLst>
              <a:ext uri="{FF2B5EF4-FFF2-40B4-BE49-F238E27FC236}">
                <a16:creationId xmlns:a16="http://schemas.microsoft.com/office/drawing/2014/main" id="{890AFA7A-6731-8994-DEE2-A2C9C48AF960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9864368" y="331881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5" name="Picture Placeholder 7">
            <a:extLst>
              <a:ext uri="{FF2B5EF4-FFF2-40B4-BE49-F238E27FC236}">
                <a16:creationId xmlns:a16="http://schemas.microsoft.com/office/drawing/2014/main" id="{2C102C43-C972-19D0-A163-7FB3E977D892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13183207" y="3327279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6" name="Picture Placeholder 7">
            <a:extLst>
              <a:ext uri="{FF2B5EF4-FFF2-40B4-BE49-F238E27FC236}">
                <a16:creationId xmlns:a16="http://schemas.microsoft.com/office/drawing/2014/main" id="{98D6A519-8B20-A6A9-72AF-1F969D9A9CE8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13030807" y="406639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7" name="Picture Placeholder 7">
            <a:extLst>
              <a:ext uri="{FF2B5EF4-FFF2-40B4-BE49-F238E27FC236}">
                <a16:creationId xmlns:a16="http://schemas.microsoft.com/office/drawing/2014/main" id="{3F6A64A8-769C-AC97-8562-04473570839A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3030807" y="462519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8" name="Picture Placeholder 7">
            <a:extLst>
              <a:ext uri="{FF2B5EF4-FFF2-40B4-BE49-F238E27FC236}">
                <a16:creationId xmlns:a16="http://schemas.microsoft.com/office/drawing/2014/main" id="{B3EEF9B8-9835-D866-B919-DE08CF3F2E38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13026574" y="517129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9" name="Picture Placeholder 7">
            <a:extLst>
              <a:ext uri="{FF2B5EF4-FFF2-40B4-BE49-F238E27FC236}">
                <a16:creationId xmlns:a16="http://schemas.microsoft.com/office/drawing/2014/main" id="{04286836-E414-3957-A1BF-4F4B64B2AE8C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13026574" y="574027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0" name="Picture Placeholder 7">
            <a:extLst>
              <a:ext uri="{FF2B5EF4-FFF2-40B4-BE49-F238E27FC236}">
                <a16:creationId xmlns:a16="http://schemas.microsoft.com/office/drawing/2014/main" id="{1AB0D306-012D-0338-0835-7257A20112BF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13026574" y="631312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1" name="Picture Placeholder 7">
            <a:extLst>
              <a:ext uri="{FF2B5EF4-FFF2-40B4-BE49-F238E27FC236}">
                <a16:creationId xmlns:a16="http://schemas.microsoft.com/office/drawing/2014/main" id="{9DCCAD74-2083-6517-1BF2-7157E12B6B58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13026574" y="686306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2" name="Picture Placeholder 7">
            <a:extLst>
              <a:ext uri="{FF2B5EF4-FFF2-40B4-BE49-F238E27FC236}">
                <a16:creationId xmlns:a16="http://schemas.microsoft.com/office/drawing/2014/main" id="{CA0A0193-7F85-4F5E-13EA-8B3A61D51643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13026574" y="741496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3" name="Picture Placeholder 7">
            <a:extLst>
              <a:ext uri="{FF2B5EF4-FFF2-40B4-BE49-F238E27FC236}">
                <a16:creationId xmlns:a16="http://schemas.microsoft.com/office/drawing/2014/main" id="{1C935104-DB85-4241-5946-FD18424012F1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13026574" y="796686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4" name="Picture Placeholder 7">
            <a:extLst>
              <a:ext uri="{FF2B5EF4-FFF2-40B4-BE49-F238E27FC236}">
                <a16:creationId xmlns:a16="http://schemas.microsoft.com/office/drawing/2014/main" id="{D60525EE-5618-7038-9214-BA0B2AAFF45B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13026574" y="8540759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5" name="Picture Placeholder 7">
            <a:extLst>
              <a:ext uri="{FF2B5EF4-FFF2-40B4-BE49-F238E27FC236}">
                <a16:creationId xmlns:a16="http://schemas.microsoft.com/office/drawing/2014/main" id="{1ED8DC21-1AF5-E087-434A-AE2AE6D13D2B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15202507" y="331881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6" name="Picture Placeholder 7">
            <a:extLst>
              <a:ext uri="{FF2B5EF4-FFF2-40B4-BE49-F238E27FC236}">
                <a16:creationId xmlns:a16="http://schemas.microsoft.com/office/drawing/2014/main" id="{CC1086DA-EA11-01E8-F695-37DACAA7F602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15420069" y="406639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7" name="Picture Placeholder 7">
            <a:extLst>
              <a:ext uri="{FF2B5EF4-FFF2-40B4-BE49-F238E27FC236}">
                <a16:creationId xmlns:a16="http://schemas.microsoft.com/office/drawing/2014/main" id="{8340B577-0002-7541-B2CD-BF8AD1DF19AF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15420069" y="462942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8" name="Picture Placeholder 7">
            <a:extLst>
              <a:ext uri="{FF2B5EF4-FFF2-40B4-BE49-F238E27FC236}">
                <a16:creationId xmlns:a16="http://schemas.microsoft.com/office/drawing/2014/main" id="{5A841225-BA6A-F969-C0B2-E36EE85F84F2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15424302" y="518516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9" name="Picture Placeholder 7">
            <a:extLst>
              <a:ext uri="{FF2B5EF4-FFF2-40B4-BE49-F238E27FC236}">
                <a16:creationId xmlns:a16="http://schemas.microsoft.com/office/drawing/2014/main" id="{0BC1F47A-00ED-7DF8-C873-669B3200FF33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15432768" y="574819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0" name="Picture Placeholder 7">
            <a:extLst>
              <a:ext uri="{FF2B5EF4-FFF2-40B4-BE49-F238E27FC236}">
                <a16:creationId xmlns:a16="http://schemas.microsoft.com/office/drawing/2014/main" id="{820727BE-D28E-87BD-535F-57928FCA30BA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15428535" y="632164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1" name="Picture Placeholder 7">
            <a:extLst>
              <a:ext uri="{FF2B5EF4-FFF2-40B4-BE49-F238E27FC236}">
                <a16:creationId xmlns:a16="http://schemas.microsoft.com/office/drawing/2014/main" id="{CE308013-FCBD-B485-2CE8-9A8F39BE7AA6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15428535" y="687953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2" name="Picture Placeholder 7">
            <a:extLst>
              <a:ext uri="{FF2B5EF4-FFF2-40B4-BE49-F238E27FC236}">
                <a16:creationId xmlns:a16="http://schemas.microsoft.com/office/drawing/2014/main" id="{972ECA3E-5467-20F3-AB77-3DD7FB20FA53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>
          <a:xfrm>
            <a:off x="16794240" y="331881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3" name="Picture Placeholder 7">
            <a:extLst>
              <a:ext uri="{FF2B5EF4-FFF2-40B4-BE49-F238E27FC236}">
                <a16:creationId xmlns:a16="http://schemas.microsoft.com/office/drawing/2014/main" id="{6EA74F2B-C28A-FF2E-BA18-4C3E73B293C1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>
          <a:xfrm>
            <a:off x="17009083" y="406639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4" name="Picture Placeholder 7">
            <a:extLst>
              <a:ext uri="{FF2B5EF4-FFF2-40B4-BE49-F238E27FC236}">
                <a16:creationId xmlns:a16="http://schemas.microsoft.com/office/drawing/2014/main" id="{B8941722-C32A-09AA-B0DA-7F3721455508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>
          <a:xfrm>
            <a:off x="17009083" y="462942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5" name="Picture Placeholder 7">
            <a:extLst>
              <a:ext uri="{FF2B5EF4-FFF2-40B4-BE49-F238E27FC236}">
                <a16:creationId xmlns:a16="http://schemas.microsoft.com/office/drawing/2014/main" id="{F586B666-FA3C-37F2-34C0-E5C5F302D8AA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17009083" y="5189395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6" name="Picture Placeholder 7">
            <a:extLst>
              <a:ext uri="{FF2B5EF4-FFF2-40B4-BE49-F238E27FC236}">
                <a16:creationId xmlns:a16="http://schemas.microsoft.com/office/drawing/2014/main" id="{4B8DDC6D-8A71-3BA8-E7E2-7781E3255832}"/>
              </a:ext>
            </a:extLst>
          </p:cNvPr>
          <p:cNvSpPr>
            <a:spLocks noGrp="1"/>
          </p:cNvSpPr>
          <p:nvPr>
            <p:ph type="pic" sz="quarter" idx="84"/>
          </p:nvPr>
        </p:nvSpPr>
        <p:spPr>
          <a:xfrm>
            <a:off x="17009083" y="5748740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7" name="Picture Placeholder 7">
            <a:extLst>
              <a:ext uri="{FF2B5EF4-FFF2-40B4-BE49-F238E27FC236}">
                <a16:creationId xmlns:a16="http://schemas.microsoft.com/office/drawing/2014/main" id="{FAC72B5F-3264-3F46-E6C1-78189E31DBE4}"/>
              </a:ext>
            </a:extLst>
          </p:cNvPr>
          <p:cNvSpPr>
            <a:spLocks noGrp="1"/>
          </p:cNvSpPr>
          <p:nvPr>
            <p:ph type="pic" sz="quarter" idx="85"/>
          </p:nvPr>
        </p:nvSpPr>
        <p:spPr>
          <a:xfrm>
            <a:off x="17208049" y="6390418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8" name="Picture Placeholder 7">
            <a:extLst>
              <a:ext uri="{FF2B5EF4-FFF2-40B4-BE49-F238E27FC236}">
                <a16:creationId xmlns:a16="http://schemas.microsoft.com/office/drawing/2014/main" id="{16D68E1F-2F2A-24A4-688E-5212B876E105}"/>
              </a:ext>
            </a:extLst>
          </p:cNvPr>
          <p:cNvSpPr>
            <a:spLocks noGrp="1"/>
          </p:cNvSpPr>
          <p:nvPr>
            <p:ph type="pic" sz="quarter" idx="86"/>
          </p:nvPr>
        </p:nvSpPr>
        <p:spPr>
          <a:xfrm>
            <a:off x="17203816" y="697325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9" name="Picture Placeholder 7">
            <a:extLst>
              <a:ext uri="{FF2B5EF4-FFF2-40B4-BE49-F238E27FC236}">
                <a16:creationId xmlns:a16="http://schemas.microsoft.com/office/drawing/2014/main" id="{BE80C635-7DFD-4312-2971-3320ECCF876C}"/>
              </a:ext>
            </a:extLst>
          </p:cNvPr>
          <p:cNvSpPr>
            <a:spLocks noGrp="1"/>
          </p:cNvSpPr>
          <p:nvPr>
            <p:ph type="pic" sz="quarter" idx="87"/>
          </p:nvPr>
        </p:nvSpPr>
        <p:spPr>
          <a:xfrm>
            <a:off x="17481316" y="7548261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0" name="Picture Placeholder 7">
            <a:extLst>
              <a:ext uri="{FF2B5EF4-FFF2-40B4-BE49-F238E27FC236}">
                <a16:creationId xmlns:a16="http://schemas.microsoft.com/office/drawing/2014/main" id="{9796A7F8-57D9-AA71-B8C1-7B5EA3BD9C2F}"/>
              </a:ext>
            </a:extLst>
          </p:cNvPr>
          <p:cNvSpPr>
            <a:spLocks noGrp="1"/>
          </p:cNvSpPr>
          <p:nvPr>
            <p:ph type="pic" sz="quarter" idx="88"/>
          </p:nvPr>
        </p:nvSpPr>
        <p:spPr>
          <a:xfrm>
            <a:off x="18369039" y="3318813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1" name="Picture Placeholder 7">
            <a:extLst>
              <a:ext uri="{FF2B5EF4-FFF2-40B4-BE49-F238E27FC236}">
                <a16:creationId xmlns:a16="http://schemas.microsoft.com/office/drawing/2014/main" id="{1991633C-6D28-69D1-EBE9-AC40093E1AD2}"/>
              </a:ext>
            </a:extLst>
          </p:cNvPr>
          <p:cNvSpPr>
            <a:spLocks noGrp="1"/>
          </p:cNvSpPr>
          <p:nvPr>
            <p:ph type="pic" sz="quarter" idx="89"/>
          </p:nvPr>
        </p:nvSpPr>
        <p:spPr>
          <a:xfrm>
            <a:off x="18533334" y="4074857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2" name="Picture Placeholder 7">
            <a:extLst>
              <a:ext uri="{FF2B5EF4-FFF2-40B4-BE49-F238E27FC236}">
                <a16:creationId xmlns:a16="http://schemas.microsoft.com/office/drawing/2014/main" id="{27A9DE8F-3E9E-4AE9-605D-D85C90F3C2E4}"/>
              </a:ext>
            </a:extLst>
          </p:cNvPr>
          <p:cNvSpPr>
            <a:spLocks noGrp="1"/>
          </p:cNvSpPr>
          <p:nvPr>
            <p:ph type="pic" sz="quarter" idx="90"/>
          </p:nvPr>
        </p:nvSpPr>
        <p:spPr>
          <a:xfrm>
            <a:off x="18533334" y="4643424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3" name="Picture Placeholder 7">
            <a:extLst>
              <a:ext uri="{FF2B5EF4-FFF2-40B4-BE49-F238E27FC236}">
                <a16:creationId xmlns:a16="http://schemas.microsoft.com/office/drawing/2014/main" id="{52B177DF-8F9A-40E3-B787-5593C728D374}"/>
              </a:ext>
            </a:extLst>
          </p:cNvPr>
          <p:cNvSpPr>
            <a:spLocks noGrp="1"/>
          </p:cNvSpPr>
          <p:nvPr>
            <p:ph type="pic" sz="quarter" idx="91"/>
          </p:nvPr>
        </p:nvSpPr>
        <p:spPr>
          <a:xfrm>
            <a:off x="18706900" y="5194852"/>
            <a:ext cx="468000" cy="468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4" name="Picture Placeholder 7">
            <a:extLst>
              <a:ext uri="{FF2B5EF4-FFF2-40B4-BE49-F238E27FC236}">
                <a16:creationId xmlns:a16="http://schemas.microsoft.com/office/drawing/2014/main" id="{AB289154-FB9B-F359-DAF2-D72B12EAB594}"/>
              </a:ext>
            </a:extLst>
          </p:cNvPr>
          <p:cNvSpPr>
            <a:spLocks noGrp="1"/>
          </p:cNvSpPr>
          <p:nvPr>
            <p:ph type="pic" sz="quarter" idx="92"/>
          </p:nvPr>
        </p:nvSpPr>
        <p:spPr>
          <a:xfrm>
            <a:off x="13662614" y="2489080"/>
            <a:ext cx="507600" cy="5076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5" name="Picture Placeholder 7">
            <a:extLst>
              <a:ext uri="{FF2B5EF4-FFF2-40B4-BE49-F238E27FC236}">
                <a16:creationId xmlns:a16="http://schemas.microsoft.com/office/drawing/2014/main" id="{9787ABDA-58F5-2F90-7F94-8E728A7454F0}"/>
              </a:ext>
            </a:extLst>
          </p:cNvPr>
          <p:cNvSpPr>
            <a:spLocks noGrp="1"/>
          </p:cNvSpPr>
          <p:nvPr>
            <p:ph type="pic" sz="quarter" idx="93"/>
          </p:nvPr>
        </p:nvSpPr>
        <p:spPr>
          <a:xfrm>
            <a:off x="11564375" y="2379815"/>
            <a:ext cx="504000" cy="504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7" name="Picture Placeholder 7">
            <a:extLst>
              <a:ext uri="{FF2B5EF4-FFF2-40B4-BE49-F238E27FC236}">
                <a16:creationId xmlns:a16="http://schemas.microsoft.com/office/drawing/2014/main" id="{B9F6C61D-A446-728C-ADA9-941B96631590}"/>
              </a:ext>
            </a:extLst>
          </p:cNvPr>
          <p:cNvSpPr>
            <a:spLocks noGrp="1"/>
          </p:cNvSpPr>
          <p:nvPr>
            <p:ph type="pic" sz="quarter" idx="94"/>
          </p:nvPr>
        </p:nvSpPr>
        <p:spPr>
          <a:xfrm>
            <a:off x="11564375" y="1784470"/>
            <a:ext cx="504000" cy="504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8" name="Picture Placeholder 7">
            <a:extLst>
              <a:ext uri="{FF2B5EF4-FFF2-40B4-BE49-F238E27FC236}">
                <a16:creationId xmlns:a16="http://schemas.microsoft.com/office/drawing/2014/main" id="{C9701244-0505-4FB3-53D5-4777031659E0}"/>
              </a:ext>
            </a:extLst>
          </p:cNvPr>
          <p:cNvSpPr>
            <a:spLocks noGrp="1"/>
          </p:cNvSpPr>
          <p:nvPr>
            <p:ph type="pic" sz="quarter" idx="95"/>
          </p:nvPr>
        </p:nvSpPr>
        <p:spPr>
          <a:xfrm>
            <a:off x="10433702" y="1110366"/>
            <a:ext cx="504000" cy="504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9" name="Picture Placeholder 7">
            <a:extLst>
              <a:ext uri="{FF2B5EF4-FFF2-40B4-BE49-F238E27FC236}">
                <a16:creationId xmlns:a16="http://schemas.microsoft.com/office/drawing/2014/main" id="{54B1ECC4-34BD-CA5A-9AB3-0A2BBF90E865}"/>
              </a:ext>
            </a:extLst>
          </p:cNvPr>
          <p:cNvSpPr>
            <a:spLocks noGrp="1"/>
          </p:cNvSpPr>
          <p:nvPr>
            <p:ph type="pic" sz="quarter" idx="96"/>
          </p:nvPr>
        </p:nvSpPr>
        <p:spPr>
          <a:xfrm>
            <a:off x="10429469" y="459683"/>
            <a:ext cx="504000" cy="504000"/>
          </a:xfrm>
          <a:prstGeom prst="ellipse">
            <a:avLst/>
          </a:prstGeom>
        </p:spPr>
        <p:txBody>
          <a:bodyPr anchor="ctr" anchorCtr="1"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40606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0882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6996" y="602118"/>
            <a:ext cx="4334947" cy="95841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2157" y="602118"/>
            <a:ext cx="12753538" cy="95841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7506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6BAA380-7C3E-4C23-C2AC-AE36BCD8A6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03016" y="1154254"/>
            <a:ext cx="468000" cy="4680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03CF80D8-ECF4-867B-0B8B-1154CD6D49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666800" y="1772440"/>
            <a:ext cx="468000" cy="4680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F5DF8E93-48EF-09DE-DCAA-1E4BD151C54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87118" y="1772441"/>
            <a:ext cx="468000" cy="4680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CFB124E5-F5BA-F446-29CE-083970C5DD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89394" y="2408657"/>
            <a:ext cx="468000" cy="4680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1E3DC064-D327-FC1C-75D9-68EF7EBDF4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18615" y="2408657"/>
            <a:ext cx="468000" cy="4680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F25CA233-CFCE-42E0-708C-8CC0BD81AEA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902394" y="327411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D7C391F7-5D3B-D2E7-08DB-201C7E3523D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53876" y="327411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F893C21C-71BC-39E2-7798-CCFC5C323F7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3826676" y="327411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83931849-5D8E-198D-8842-7D405C33F6B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7190638" y="327411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3431A02D-1488-F92E-FA04-DAE6A6C0B76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7947915" y="327411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6DF6170E-7F03-E4B9-392F-BA663BE7539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7752156" y="396700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3" name="Picture Placeholder 11">
            <a:extLst>
              <a:ext uri="{FF2B5EF4-FFF2-40B4-BE49-F238E27FC236}">
                <a16:creationId xmlns:a16="http://schemas.microsoft.com/office/drawing/2014/main" id="{63D96F1C-7DA2-58C9-E612-A59C921953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7727840" y="449503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4" name="Picture Placeholder 11">
            <a:extLst>
              <a:ext uri="{FF2B5EF4-FFF2-40B4-BE49-F238E27FC236}">
                <a16:creationId xmlns:a16="http://schemas.microsoft.com/office/drawing/2014/main" id="{AB0B9CD4-7A1A-9602-231B-62F8BFF86EF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7735568" y="504367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5" name="Picture Placeholder 11">
            <a:extLst>
              <a:ext uri="{FF2B5EF4-FFF2-40B4-BE49-F238E27FC236}">
                <a16:creationId xmlns:a16="http://schemas.microsoft.com/office/drawing/2014/main" id="{E4D8A891-394F-F69B-73AD-29EB5E39CF5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7732992" y="612550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6" name="Picture Placeholder 11">
            <a:extLst>
              <a:ext uri="{FF2B5EF4-FFF2-40B4-BE49-F238E27FC236}">
                <a16:creationId xmlns:a16="http://schemas.microsoft.com/office/drawing/2014/main" id="{03A9D556-4658-AF15-D201-BC5DC92B39A6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5725021" y="3954121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7" name="Picture Placeholder 11">
            <a:extLst>
              <a:ext uri="{FF2B5EF4-FFF2-40B4-BE49-F238E27FC236}">
                <a16:creationId xmlns:a16="http://schemas.microsoft.com/office/drawing/2014/main" id="{877DC52D-851D-F714-A44A-19944700204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4483651" y="395669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8" name="Picture Placeholder 11">
            <a:extLst>
              <a:ext uri="{FF2B5EF4-FFF2-40B4-BE49-F238E27FC236}">
                <a16:creationId xmlns:a16="http://schemas.microsoft.com/office/drawing/2014/main" id="{D8C7D268-1038-61B9-FE2C-A11A1B5DE681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3976223" y="395669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29" name="Picture Placeholder 11">
            <a:extLst>
              <a:ext uri="{FF2B5EF4-FFF2-40B4-BE49-F238E27FC236}">
                <a16:creationId xmlns:a16="http://schemas.microsoft.com/office/drawing/2014/main" id="{7B2FE4BE-F53D-BB20-42B6-321876EFF19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2057271" y="394124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0" name="Picture Placeholder 11">
            <a:extLst>
              <a:ext uri="{FF2B5EF4-FFF2-40B4-BE49-F238E27FC236}">
                <a16:creationId xmlns:a16="http://schemas.microsoft.com/office/drawing/2014/main" id="{C2289470-A291-DBF0-66A0-4D70D0F6AAB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873169" y="393609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1" name="Picture Placeholder 11">
            <a:extLst>
              <a:ext uri="{FF2B5EF4-FFF2-40B4-BE49-F238E27FC236}">
                <a16:creationId xmlns:a16="http://schemas.microsoft.com/office/drawing/2014/main" id="{EAEB9916-81A5-9476-1FAF-BB1E7A7F17C9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512382" y="393609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2" name="Picture Placeholder 11">
            <a:extLst>
              <a:ext uri="{FF2B5EF4-FFF2-40B4-BE49-F238E27FC236}">
                <a16:creationId xmlns:a16="http://schemas.microsoft.com/office/drawing/2014/main" id="{956FE195-0971-6054-2AC1-833EADB5271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2101153" y="393609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3" name="Picture Placeholder 11">
            <a:extLst>
              <a:ext uri="{FF2B5EF4-FFF2-40B4-BE49-F238E27FC236}">
                <a16:creationId xmlns:a16="http://schemas.microsoft.com/office/drawing/2014/main" id="{EEE63DB4-6E3B-18C2-2781-F19DEC5597A1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1797212" y="462639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4" name="Picture Placeholder 11">
            <a:extLst>
              <a:ext uri="{FF2B5EF4-FFF2-40B4-BE49-F238E27FC236}">
                <a16:creationId xmlns:a16="http://schemas.microsoft.com/office/drawing/2014/main" id="{ED668764-A1B9-B602-B1B4-255D43BE25BC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2479793" y="462639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5" name="Picture Placeholder 11">
            <a:extLst>
              <a:ext uri="{FF2B5EF4-FFF2-40B4-BE49-F238E27FC236}">
                <a16:creationId xmlns:a16="http://schemas.microsoft.com/office/drawing/2014/main" id="{5CE81B12-7B0B-0530-EFE1-3DFCD56EE764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144943" y="5214525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6" name="Picture Placeholder 11">
            <a:extLst>
              <a:ext uri="{FF2B5EF4-FFF2-40B4-BE49-F238E27FC236}">
                <a16:creationId xmlns:a16="http://schemas.microsoft.com/office/drawing/2014/main" id="{942B38D3-B58A-DDBA-2F6A-E3FB278181D9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113497" y="702186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7" name="Picture Placeholder 11">
            <a:extLst>
              <a:ext uri="{FF2B5EF4-FFF2-40B4-BE49-F238E27FC236}">
                <a16:creationId xmlns:a16="http://schemas.microsoft.com/office/drawing/2014/main" id="{A2695EF6-08BA-375C-60FD-B6FA2D7BEFC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633802" y="70373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8" name="Picture Placeholder 11">
            <a:extLst>
              <a:ext uri="{FF2B5EF4-FFF2-40B4-BE49-F238E27FC236}">
                <a16:creationId xmlns:a16="http://schemas.microsoft.com/office/drawing/2014/main" id="{E453672F-E3A4-4908-3A5C-B4B07A440829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356995" y="70373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39" name="Picture Placeholder 11">
            <a:extLst>
              <a:ext uri="{FF2B5EF4-FFF2-40B4-BE49-F238E27FC236}">
                <a16:creationId xmlns:a16="http://schemas.microsoft.com/office/drawing/2014/main" id="{58AF3C55-4542-E396-2ADA-7ACDD631297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338365" y="70373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0" name="Picture Placeholder 11">
            <a:extLst>
              <a:ext uri="{FF2B5EF4-FFF2-40B4-BE49-F238E27FC236}">
                <a16:creationId xmlns:a16="http://schemas.microsoft.com/office/drawing/2014/main" id="{7AB1AC52-5FEC-D0AB-82B7-57D1D0AF19DB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273196" y="7773995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1" name="Picture Placeholder 11">
            <a:extLst>
              <a:ext uri="{FF2B5EF4-FFF2-40B4-BE49-F238E27FC236}">
                <a16:creationId xmlns:a16="http://schemas.microsoft.com/office/drawing/2014/main" id="{11EC8439-25D5-94CA-CBA8-8CEBBAF9B461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1804939" y="7776571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4" name="Picture Placeholder 11">
            <a:extLst>
              <a:ext uri="{FF2B5EF4-FFF2-40B4-BE49-F238E27FC236}">
                <a16:creationId xmlns:a16="http://schemas.microsoft.com/office/drawing/2014/main" id="{DC576314-2B3A-AA59-58BC-E88656817A8A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677527" y="7776571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5" name="Picture Placeholder 11">
            <a:extLst>
              <a:ext uri="{FF2B5EF4-FFF2-40B4-BE49-F238E27FC236}">
                <a16:creationId xmlns:a16="http://schemas.microsoft.com/office/drawing/2014/main" id="{A9FFEFDB-1959-9668-049E-0B92B82022E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872687" y="7776571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6" name="Picture Placeholder 11">
            <a:extLst>
              <a:ext uri="{FF2B5EF4-FFF2-40B4-BE49-F238E27FC236}">
                <a16:creationId xmlns:a16="http://schemas.microsoft.com/office/drawing/2014/main" id="{A69F7CD1-B5C7-8A92-BAAF-CD9775E1858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5413599" y="7776571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7" name="Picture Placeholder 11">
            <a:extLst>
              <a:ext uri="{FF2B5EF4-FFF2-40B4-BE49-F238E27FC236}">
                <a16:creationId xmlns:a16="http://schemas.microsoft.com/office/drawing/2014/main" id="{C509F5ED-2FF5-3634-DE22-F8C8F69A37D3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237247" y="77817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8" name="Picture Placeholder 11">
            <a:extLst>
              <a:ext uri="{FF2B5EF4-FFF2-40B4-BE49-F238E27FC236}">
                <a16:creationId xmlns:a16="http://schemas.microsoft.com/office/drawing/2014/main" id="{1DC2FD7D-7D8D-E8D0-DA4C-3655C2391579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778159" y="77817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49" name="Picture Placeholder 11">
            <a:extLst>
              <a:ext uri="{FF2B5EF4-FFF2-40B4-BE49-F238E27FC236}">
                <a16:creationId xmlns:a16="http://schemas.microsoft.com/office/drawing/2014/main" id="{32D79328-DB77-835A-4C08-F6E1C8F26F18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178004" y="832778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0" name="Picture Placeholder 11">
            <a:extLst>
              <a:ext uri="{FF2B5EF4-FFF2-40B4-BE49-F238E27FC236}">
                <a16:creationId xmlns:a16="http://schemas.microsoft.com/office/drawing/2014/main" id="{28EAEC3D-2BA7-48B1-286F-8E80E723DE33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7165125" y="946112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 rtl="0">
              <a:defRPr sz="100"/>
            </a:lvl1pPr>
          </a:lstStyle>
          <a:p>
            <a:endParaRPr lang="en-PK"/>
          </a:p>
        </p:txBody>
      </p:sp>
      <p:sp>
        <p:nvSpPr>
          <p:cNvPr id="51" name="Picture Placeholder 11">
            <a:extLst>
              <a:ext uri="{FF2B5EF4-FFF2-40B4-BE49-F238E27FC236}">
                <a16:creationId xmlns:a16="http://schemas.microsoft.com/office/drawing/2014/main" id="{B8FD5C09-D862-1483-C9ED-BA0EB8C06961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7178004" y="889703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2" name="Picture Placeholder 11">
            <a:extLst>
              <a:ext uri="{FF2B5EF4-FFF2-40B4-BE49-F238E27FC236}">
                <a16:creationId xmlns:a16="http://schemas.microsoft.com/office/drawing/2014/main" id="{CC6E2B87-F327-8D1E-24C3-3DB53453D9DB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9216039" y="862657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3" name="Picture Placeholder 11">
            <a:extLst>
              <a:ext uri="{FF2B5EF4-FFF2-40B4-BE49-F238E27FC236}">
                <a16:creationId xmlns:a16="http://schemas.microsoft.com/office/drawing/2014/main" id="{7C1872F9-6A92-E499-9A14-DF05EFC30FCC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9218615" y="972900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4" name="Picture Placeholder 11">
            <a:extLst>
              <a:ext uri="{FF2B5EF4-FFF2-40B4-BE49-F238E27FC236}">
                <a16:creationId xmlns:a16="http://schemas.microsoft.com/office/drawing/2014/main" id="{14609A90-67D5-D3A3-780E-6C233730FD13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9216039" y="917264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5" name="Picture Placeholder 11">
            <a:extLst>
              <a:ext uri="{FF2B5EF4-FFF2-40B4-BE49-F238E27FC236}">
                <a16:creationId xmlns:a16="http://schemas.microsoft.com/office/drawing/2014/main" id="{F3C1E6A8-4443-642C-766D-B36338E503C3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546229" y="844400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6" name="Picture Placeholder 11">
            <a:extLst>
              <a:ext uri="{FF2B5EF4-FFF2-40B4-BE49-F238E27FC236}">
                <a16:creationId xmlns:a16="http://schemas.microsoft.com/office/drawing/2014/main" id="{FEDD8DD0-29E9-61B8-6CD1-A745B4E5C3D4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546229" y="899264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7" name="Picture Placeholder 11">
            <a:extLst>
              <a:ext uri="{FF2B5EF4-FFF2-40B4-BE49-F238E27FC236}">
                <a16:creationId xmlns:a16="http://schemas.microsoft.com/office/drawing/2014/main" id="{0F2FC3F0-E01B-F595-32F7-A56F1B33A2A2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546229" y="954128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8" name="Picture Placeholder 11">
            <a:extLst>
              <a:ext uri="{FF2B5EF4-FFF2-40B4-BE49-F238E27FC236}">
                <a16:creationId xmlns:a16="http://schemas.microsoft.com/office/drawing/2014/main" id="{5E126612-CF2A-B294-FF37-051740A3FFC0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2853876" y="845173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59" name="Picture Placeholder 11">
            <a:extLst>
              <a:ext uri="{FF2B5EF4-FFF2-40B4-BE49-F238E27FC236}">
                <a16:creationId xmlns:a16="http://schemas.microsoft.com/office/drawing/2014/main" id="{2CD2A897-645C-B8A7-0C01-AAD38AEBA874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2853876" y="900294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0" name="Picture Placeholder 11">
            <a:extLst>
              <a:ext uri="{FF2B5EF4-FFF2-40B4-BE49-F238E27FC236}">
                <a16:creationId xmlns:a16="http://schemas.microsoft.com/office/drawing/2014/main" id="{5110A140-C439-7847-CD40-04BAAA904158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125405" y="845173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1" name="Picture Placeholder 11">
            <a:extLst>
              <a:ext uri="{FF2B5EF4-FFF2-40B4-BE49-F238E27FC236}">
                <a16:creationId xmlns:a16="http://schemas.microsoft.com/office/drawing/2014/main" id="{00F5AC48-0388-E4AF-2290-D90D0F433822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4120253" y="900294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2" name="Picture Placeholder 11">
            <a:extLst>
              <a:ext uri="{FF2B5EF4-FFF2-40B4-BE49-F238E27FC236}">
                <a16:creationId xmlns:a16="http://schemas.microsoft.com/office/drawing/2014/main" id="{59512753-CE35-2A43-3E4F-29135DC003C6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3802296" y="458261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3" name="Picture Placeholder 11">
            <a:extLst>
              <a:ext uri="{FF2B5EF4-FFF2-40B4-BE49-F238E27FC236}">
                <a16:creationId xmlns:a16="http://schemas.microsoft.com/office/drawing/2014/main" id="{798864E8-AC05-31EA-B752-2F8BEB966FA5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508819" y="45851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4" name="Picture Placeholder 11">
            <a:extLst>
              <a:ext uri="{FF2B5EF4-FFF2-40B4-BE49-F238E27FC236}">
                <a16:creationId xmlns:a16="http://schemas.microsoft.com/office/drawing/2014/main" id="{76F5D27B-AA57-596D-6DA3-1C6DF74A7CB3}"/>
              </a:ext>
            </a:extLst>
          </p:cNvPr>
          <p:cNvSpPr>
            <a:spLocks noGrp="1"/>
          </p:cNvSpPr>
          <p:nvPr>
            <p:ph type="pic" sz="quarter" idx="60"/>
          </p:nvPr>
        </p:nvSpPr>
        <p:spPr>
          <a:xfrm>
            <a:off x="6036853" y="45851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5" name="Picture Placeholder 11">
            <a:extLst>
              <a:ext uri="{FF2B5EF4-FFF2-40B4-BE49-F238E27FC236}">
                <a16:creationId xmlns:a16="http://schemas.microsoft.com/office/drawing/2014/main" id="{84FAE80E-DA75-3555-B325-96CC145D0155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7747167" y="45851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6" name="Picture Placeholder 11">
            <a:extLst>
              <a:ext uri="{FF2B5EF4-FFF2-40B4-BE49-F238E27FC236}">
                <a16:creationId xmlns:a16="http://schemas.microsoft.com/office/drawing/2014/main" id="{199DED7A-771C-B033-DE0A-F9E2765CED5C}"/>
              </a:ext>
            </a:extLst>
          </p:cNvPr>
          <p:cNvSpPr>
            <a:spLocks noGrp="1"/>
          </p:cNvSpPr>
          <p:nvPr>
            <p:ph type="pic" sz="quarter" idx="62"/>
          </p:nvPr>
        </p:nvSpPr>
        <p:spPr>
          <a:xfrm>
            <a:off x="8309902" y="4592916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7" name="Picture Placeholder 11">
            <a:extLst>
              <a:ext uri="{FF2B5EF4-FFF2-40B4-BE49-F238E27FC236}">
                <a16:creationId xmlns:a16="http://schemas.microsoft.com/office/drawing/2014/main" id="{3B352FE0-899C-91F5-F279-D83D2C62B24A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10013849" y="459034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8" name="Picture Placeholder 11">
            <a:extLst>
              <a:ext uri="{FF2B5EF4-FFF2-40B4-BE49-F238E27FC236}">
                <a16:creationId xmlns:a16="http://schemas.microsoft.com/office/drawing/2014/main" id="{9CC4452F-4CBB-5832-9F9F-39E4769297B6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10537016" y="45851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69" name="Picture Placeholder 11">
            <a:extLst>
              <a:ext uri="{FF2B5EF4-FFF2-40B4-BE49-F238E27FC236}">
                <a16:creationId xmlns:a16="http://schemas.microsoft.com/office/drawing/2014/main" id="{EA7B5C37-AA09-9DDE-17AA-C338E71B069D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2249621" y="45851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0" name="Picture Placeholder 11">
            <a:extLst>
              <a:ext uri="{FF2B5EF4-FFF2-40B4-BE49-F238E27FC236}">
                <a16:creationId xmlns:a16="http://schemas.microsoft.com/office/drawing/2014/main" id="{6330B1EA-0022-7588-EE7D-899BE85A2329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12975989" y="452336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1" name="Picture Placeholder 11">
            <a:extLst>
              <a:ext uri="{FF2B5EF4-FFF2-40B4-BE49-F238E27FC236}">
                <a16:creationId xmlns:a16="http://schemas.microsoft.com/office/drawing/2014/main" id="{95F6A2D1-0E8F-47CD-AC90-2351C3F33B97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12975989" y="504996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2" name="Picture Placeholder 11">
            <a:extLst>
              <a:ext uri="{FF2B5EF4-FFF2-40B4-BE49-F238E27FC236}">
                <a16:creationId xmlns:a16="http://schemas.microsoft.com/office/drawing/2014/main" id="{7E863B08-7194-9B19-932B-B1B6379AF169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15504946" y="452336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3" name="Picture Placeholder 11">
            <a:extLst>
              <a:ext uri="{FF2B5EF4-FFF2-40B4-BE49-F238E27FC236}">
                <a16:creationId xmlns:a16="http://schemas.microsoft.com/office/drawing/2014/main" id="{C77261D8-6B6D-06C0-21C0-C400BAFFF612}"/>
              </a:ext>
            </a:extLst>
          </p:cNvPr>
          <p:cNvSpPr>
            <a:spLocks noGrp="1"/>
          </p:cNvSpPr>
          <p:nvPr>
            <p:ph type="pic" sz="quarter" idx="69"/>
          </p:nvPr>
        </p:nvSpPr>
        <p:spPr>
          <a:xfrm>
            <a:off x="15520401" y="506139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4" name="Picture Placeholder 11">
            <a:extLst>
              <a:ext uri="{FF2B5EF4-FFF2-40B4-BE49-F238E27FC236}">
                <a16:creationId xmlns:a16="http://schemas.microsoft.com/office/drawing/2014/main" id="{20D10403-3007-5F2D-2113-820C73EEB94E}"/>
              </a:ext>
            </a:extLst>
          </p:cNvPr>
          <p:cNvSpPr>
            <a:spLocks noGrp="1"/>
          </p:cNvSpPr>
          <p:nvPr>
            <p:ph type="pic" sz="quarter" idx="70"/>
          </p:nvPr>
        </p:nvSpPr>
        <p:spPr>
          <a:xfrm>
            <a:off x="11039292" y="5177616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5" name="Picture Placeholder 11">
            <a:extLst>
              <a:ext uri="{FF2B5EF4-FFF2-40B4-BE49-F238E27FC236}">
                <a16:creationId xmlns:a16="http://schemas.microsoft.com/office/drawing/2014/main" id="{DC81999A-DAC8-739F-5BDF-F7E86723F5E5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5543118" y="5342466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6" name="Picture Placeholder 11">
            <a:extLst>
              <a:ext uri="{FF2B5EF4-FFF2-40B4-BE49-F238E27FC236}">
                <a16:creationId xmlns:a16="http://schemas.microsoft.com/office/drawing/2014/main" id="{723F9815-59AA-DBB0-EAB1-020BA2413FF4}"/>
              </a:ext>
            </a:extLst>
          </p:cNvPr>
          <p:cNvSpPr>
            <a:spLocks noGrp="1"/>
          </p:cNvSpPr>
          <p:nvPr>
            <p:ph type="pic" sz="quarter" idx="72"/>
          </p:nvPr>
        </p:nvSpPr>
        <p:spPr>
          <a:xfrm>
            <a:off x="5543118" y="586148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7" name="Picture Placeholder 11">
            <a:extLst>
              <a:ext uri="{FF2B5EF4-FFF2-40B4-BE49-F238E27FC236}">
                <a16:creationId xmlns:a16="http://schemas.microsoft.com/office/drawing/2014/main" id="{6CC290B1-453C-53E8-4B93-33D28EBBBE63}"/>
              </a:ext>
            </a:extLst>
          </p:cNvPr>
          <p:cNvSpPr>
            <a:spLocks noGrp="1"/>
          </p:cNvSpPr>
          <p:nvPr>
            <p:ph type="pic" sz="quarter" idx="73"/>
          </p:nvPr>
        </p:nvSpPr>
        <p:spPr>
          <a:xfrm>
            <a:off x="5543118" y="638565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8" name="Picture Placeholder 11">
            <a:extLst>
              <a:ext uri="{FF2B5EF4-FFF2-40B4-BE49-F238E27FC236}">
                <a16:creationId xmlns:a16="http://schemas.microsoft.com/office/drawing/2014/main" id="{82208209-4DD5-EAF6-8F89-13034D08F8E9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7383191" y="542133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79" name="Picture Placeholder 11">
            <a:extLst>
              <a:ext uri="{FF2B5EF4-FFF2-40B4-BE49-F238E27FC236}">
                <a16:creationId xmlns:a16="http://schemas.microsoft.com/office/drawing/2014/main" id="{AF472911-E87D-B5FC-2CD9-D84CFA5F15A4}"/>
              </a:ext>
            </a:extLst>
          </p:cNvPr>
          <p:cNvSpPr>
            <a:spLocks noGrp="1"/>
          </p:cNvSpPr>
          <p:nvPr>
            <p:ph type="pic" sz="quarter" idx="75"/>
          </p:nvPr>
        </p:nvSpPr>
        <p:spPr>
          <a:xfrm>
            <a:off x="7911389" y="5421334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0" name="Picture Placeholder 11">
            <a:extLst>
              <a:ext uri="{FF2B5EF4-FFF2-40B4-BE49-F238E27FC236}">
                <a16:creationId xmlns:a16="http://schemas.microsoft.com/office/drawing/2014/main" id="{B4876E0E-38EC-E5EE-3494-EB97659D854A}"/>
              </a:ext>
            </a:extLst>
          </p:cNvPr>
          <p:cNvSpPr>
            <a:spLocks noGrp="1"/>
          </p:cNvSpPr>
          <p:nvPr>
            <p:ph type="pic" sz="quarter" idx="76"/>
          </p:nvPr>
        </p:nvSpPr>
        <p:spPr>
          <a:xfrm>
            <a:off x="7225956" y="5958386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1" name="Picture Placeholder 11">
            <a:extLst>
              <a:ext uri="{FF2B5EF4-FFF2-40B4-BE49-F238E27FC236}">
                <a16:creationId xmlns:a16="http://schemas.microsoft.com/office/drawing/2014/main" id="{8A3DF6B5-AD2D-3D80-C49F-1357EA018F63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7231108" y="648090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2" name="Picture Placeholder 11">
            <a:extLst>
              <a:ext uri="{FF2B5EF4-FFF2-40B4-BE49-F238E27FC236}">
                <a16:creationId xmlns:a16="http://schemas.microsoft.com/office/drawing/2014/main" id="{B905B286-F5C8-7013-8DF6-8C71908D1D6F}"/>
              </a:ext>
            </a:extLst>
          </p:cNvPr>
          <p:cNvSpPr>
            <a:spLocks noGrp="1"/>
          </p:cNvSpPr>
          <p:nvPr>
            <p:ph type="pic" sz="quarter" idx="78"/>
          </p:nvPr>
        </p:nvSpPr>
        <p:spPr>
          <a:xfrm>
            <a:off x="7231108" y="700342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3" name="Picture Placeholder 11">
            <a:extLst>
              <a:ext uri="{FF2B5EF4-FFF2-40B4-BE49-F238E27FC236}">
                <a16:creationId xmlns:a16="http://schemas.microsoft.com/office/drawing/2014/main" id="{DBF94CF9-2B59-15C2-7438-1FFD348E2E86}"/>
              </a:ext>
            </a:extLst>
          </p:cNvPr>
          <p:cNvSpPr>
            <a:spLocks noGrp="1"/>
          </p:cNvSpPr>
          <p:nvPr>
            <p:ph type="pic" sz="quarter" idx="79"/>
          </p:nvPr>
        </p:nvSpPr>
        <p:spPr>
          <a:xfrm>
            <a:off x="11952476" y="626856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4" name="Picture Placeholder 11">
            <a:extLst>
              <a:ext uri="{FF2B5EF4-FFF2-40B4-BE49-F238E27FC236}">
                <a16:creationId xmlns:a16="http://schemas.microsoft.com/office/drawing/2014/main" id="{0317BE7D-6B5F-8FAA-8E8F-510230F6A3A9}"/>
              </a:ext>
            </a:extLst>
          </p:cNvPr>
          <p:cNvSpPr>
            <a:spLocks noGrp="1"/>
          </p:cNvSpPr>
          <p:nvPr>
            <p:ph type="pic" sz="quarter" idx="80"/>
          </p:nvPr>
        </p:nvSpPr>
        <p:spPr>
          <a:xfrm>
            <a:off x="11428174" y="627628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5" name="Picture Placeholder 11">
            <a:extLst>
              <a:ext uri="{FF2B5EF4-FFF2-40B4-BE49-F238E27FC236}">
                <a16:creationId xmlns:a16="http://schemas.microsoft.com/office/drawing/2014/main" id="{6D084EEE-A020-A009-DAC4-1773159C6243}"/>
              </a:ext>
            </a:extLst>
          </p:cNvPr>
          <p:cNvSpPr>
            <a:spLocks noGrp="1"/>
          </p:cNvSpPr>
          <p:nvPr>
            <p:ph type="pic" sz="quarter" idx="81"/>
          </p:nvPr>
        </p:nvSpPr>
        <p:spPr>
          <a:xfrm>
            <a:off x="9718430" y="6281440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6" name="Picture Placeholder 11">
            <a:extLst>
              <a:ext uri="{FF2B5EF4-FFF2-40B4-BE49-F238E27FC236}">
                <a16:creationId xmlns:a16="http://schemas.microsoft.com/office/drawing/2014/main" id="{8DF045D6-D18C-149D-207C-2D5A5204685B}"/>
              </a:ext>
            </a:extLst>
          </p:cNvPr>
          <p:cNvSpPr>
            <a:spLocks noGrp="1"/>
          </p:cNvSpPr>
          <p:nvPr>
            <p:ph type="pic" sz="quarter" idx="82"/>
          </p:nvPr>
        </p:nvSpPr>
        <p:spPr>
          <a:xfrm>
            <a:off x="10851771" y="6812098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7" name="Picture Placeholder 11">
            <a:extLst>
              <a:ext uri="{FF2B5EF4-FFF2-40B4-BE49-F238E27FC236}">
                <a16:creationId xmlns:a16="http://schemas.microsoft.com/office/drawing/2014/main" id="{AEAF371C-FADC-5BCB-3FB5-1D463788A46D}"/>
              </a:ext>
            </a:extLst>
          </p:cNvPr>
          <p:cNvSpPr>
            <a:spLocks noGrp="1"/>
          </p:cNvSpPr>
          <p:nvPr>
            <p:ph type="pic" sz="quarter" idx="83"/>
          </p:nvPr>
        </p:nvSpPr>
        <p:spPr>
          <a:xfrm>
            <a:off x="11458438" y="6809522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8" name="Picture Placeholder 11">
            <a:extLst>
              <a:ext uri="{FF2B5EF4-FFF2-40B4-BE49-F238E27FC236}">
                <a16:creationId xmlns:a16="http://schemas.microsoft.com/office/drawing/2014/main" id="{B35A4481-3B1E-1F2F-52D7-12E9240B90EF}"/>
              </a:ext>
            </a:extLst>
          </p:cNvPr>
          <p:cNvSpPr>
            <a:spLocks noGrp="1"/>
          </p:cNvSpPr>
          <p:nvPr>
            <p:ph type="pic" sz="quarter" idx="84"/>
          </p:nvPr>
        </p:nvSpPr>
        <p:spPr>
          <a:xfrm>
            <a:off x="16937077" y="722350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89" name="Picture Placeholder 11">
            <a:extLst>
              <a:ext uri="{FF2B5EF4-FFF2-40B4-BE49-F238E27FC236}">
                <a16:creationId xmlns:a16="http://schemas.microsoft.com/office/drawing/2014/main" id="{9CF64634-CC9A-708A-4AE1-56FBDD255F1B}"/>
              </a:ext>
            </a:extLst>
          </p:cNvPr>
          <p:cNvSpPr>
            <a:spLocks noGrp="1"/>
          </p:cNvSpPr>
          <p:nvPr>
            <p:ph type="pic" sz="quarter" idx="85"/>
          </p:nvPr>
        </p:nvSpPr>
        <p:spPr>
          <a:xfrm>
            <a:off x="17457608" y="7215775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0" name="Picture Placeholder 11">
            <a:extLst>
              <a:ext uri="{FF2B5EF4-FFF2-40B4-BE49-F238E27FC236}">
                <a16:creationId xmlns:a16="http://schemas.microsoft.com/office/drawing/2014/main" id="{138B7004-3295-B624-E76C-B591A660C053}"/>
              </a:ext>
            </a:extLst>
          </p:cNvPr>
          <p:cNvSpPr>
            <a:spLocks noGrp="1"/>
          </p:cNvSpPr>
          <p:nvPr>
            <p:ph type="pic" sz="quarter" idx="86"/>
          </p:nvPr>
        </p:nvSpPr>
        <p:spPr>
          <a:xfrm>
            <a:off x="15231916" y="7226079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1" name="Picture Placeholder 11">
            <a:extLst>
              <a:ext uri="{FF2B5EF4-FFF2-40B4-BE49-F238E27FC236}">
                <a16:creationId xmlns:a16="http://schemas.microsoft.com/office/drawing/2014/main" id="{DC80E462-9877-C746-A159-B6492CB34668}"/>
              </a:ext>
            </a:extLst>
          </p:cNvPr>
          <p:cNvSpPr>
            <a:spLocks noGrp="1"/>
          </p:cNvSpPr>
          <p:nvPr>
            <p:ph type="pic" sz="quarter" idx="87"/>
          </p:nvPr>
        </p:nvSpPr>
        <p:spPr>
          <a:xfrm>
            <a:off x="19167921" y="7215775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2" name="Picture Placeholder 11">
            <a:extLst>
              <a:ext uri="{FF2B5EF4-FFF2-40B4-BE49-F238E27FC236}">
                <a16:creationId xmlns:a16="http://schemas.microsoft.com/office/drawing/2014/main" id="{6DDF4665-CAF6-522F-6BC0-787747817B71}"/>
              </a:ext>
            </a:extLst>
          </p:cNvPr>
          <p:cNvSpPr>
            <a:spLocks noGrp="1"/>
          </p:cNvSpPr>
          <p:nvPr>
            <p:ph type="pic" sz="quarter" idx="88"/>
          </p:nvPr>
        </p:nvSpPr>
        <p:spPr>
          <a:xfrm>
            <a:off x="16529685" y="7789187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3" name="Picture Placeholder 11">
            <a:extLst>
              <a:ext uri="{FF2B5EF4-FFF2-40B4-BE49-F238E27FC236}">
                <a16:creationId xmlns:a16="http://schemas.microsoft.com/office/drawing/2014/main" id="{80DFDA0A-3429-F619-CD71-6BB31B5F8AE0}"/>
              </a:ext>
            </a:extLst>
          </p:cNvPr>
          <p:cNvSpPr>
            <a:spLocks noGrp="1"/>
          </p:cNvSpPr>
          <p:nvPr>
            <p:ph type="pic" sz="quarter" idx="89"/>
          </p:nvPr>
        </p:nvSpPr>
        <p:spPr>
          <a:xfrm>
            <a:off x="16525953" y="83203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  <p:sp>
        <p:nvSpPr>
          <p:cNvPr id="94" name="Picture Placeholder 11">
            <a:extLst>
              <a:ext uri="{FF2B5EF4-FFF2-40B4-BE49-F238E27FC236}">
                <a16:creationId xmlns:a16="http://schemas.microsoft.com/office/drawing/2014/main" id="{FE34FEA8-3BAB-E351-1302-A22AAA494E13}"/>
              </a:ext>
            </a:extLst>
          </p:cNvPr>
          <p:cNvSpPr>
            <a:spLocks noGrp="1"/>
          </p:cNvSpPr>
          <p:nvPr>
            <p:ph type="pic" sz="quarter" idx="90"/>
          </p:nvPr>
        </p:nvSpPr>
        <p:spPr>
          <a:xfrm>
            <a:off x="17735568" y="5574723"/>
            <a:ext cx="440150" cy="44015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00"/>
            </a:lvl1pPr>
          </a:lstStyle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9480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86" y="2819485"/>
            <a:ext cx="17339786" cy="4704375"/>
          </a:xfrm>
        </p:spPr>
        <p:txBody>
          <a:bodyPr anchor="b"/>
          <a:lstStyle>
            <a:lvl1pPr>
              <a:defRPr sz="989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86" y="7568366"/>
            <a:ext cx="17339786" cy="2473919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12982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2157" y="3010591"/>
            <a:ext cx="8544243" cy="7175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7700" y="3010591"/>
            <a:ext cx="8544243" cy="7175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7564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602119"/>
            <a:ext cx="17339786" cy="2185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776" y="2772362"/>
            <a:ext cx="8504976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776" y="4131054"/>
            <a:ext cx="8504976" cy="6076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7701" y="2772362"/>
            <a:ext cx="8546861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7701" y="4131054"/>
            <a:ext cx="8546861" cy="60761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4442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96429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6861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6861" y="1628338"/>
            <a:ext cx="10177701" cy="8036969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0194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6861" y="1628338"/>
            <a:ext cx="10177701" cy="8036969"/>
          </a:xfrm>
        </p:spPr>
        <p:txBody>
          <a:bodyPr anchor="t"/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61550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157" y="3010591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F5218-E297-4DB2-A397-92B63F9DB2CB}" type="datetimeFigureOut">
              <a:rPr lang="en-PK" smtClean="0"/>
              <a:t>01/19/2023</a:t>
            </a:fld>
            <a:endParaRPr lang="en-P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5D505-5277-4724-9883-24D9555B5A9E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31395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61" indent="-376961" algn="l" defTabSz="1507846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88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" name="Group 480">
            <a:extLst>
              <a:ext uri="{FF2B5EF4-FFF2-40B4-BE49-F238E27FC236}">
                <a16:creationId xmlns:a16="http://schemas.microsoft.com/office/drawing/2014/main" id="{48711CE1-B338-1647-569D-800E69EF3D0C}"/>
              </a:ext>
            </a:extLst>
          </p:cNvPr>
          <p:cNvGrpSpPr/>
          <p:nvPr/>
        </p:nvGrpSpPr>
        <p:grpSpPr>
          <a:xfrm>
            <a:off x="650393" y="978266"/>
            <a:ext cx="18291959" cy="9072481"/>
            <a:chOff x="635349" y="963695"/>
            <a:chExt cx="18291959" cy="9072481"/>
          </a:xfrm>
        </p:grpSpPr>
        <p:sp>
          <p:nvSpPr>
            <p:cNvPr id="83" name="Line 5">
              <a:extLst>
                <a:ext uri="{FF2B5EF4-FFF2-40B4-BE49-F238E27FC236}">
                  <a16:creationId xmlns:a16="http://schemas.microsoft.com/office/drawing/2014/main" id="{1DA392B7-9D64-54B6-E2D2-A22427A8D4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65607" y="8084003"/>
              <a:ext cx="12065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4" name="Line 6">
              <a:extLst>
                <a:ext uri="{FF2B5EF4-FFF2-40B4-BE49-F238E27FC236}">
                  <a16:creationId xmlns:a16="http://schemas.microsoft.com/office/drawing/2014/main" id="{4F6E40E8-7CE9-CAA8-F99F-F454F9846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2472" y="4329113"/>
              <a:ext cx="0" cy="1730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5" name="Freeform 7">
              <a:extLst>
                <a:ext uri="{FF2B5EF4-FFF2-40B4-BE49-F238E27FC236}">
                  <a16:creationId xmlns:a16="http://schemas.microsoft.com/office/drawing/2014/main" id="{76C62E8D-0E03-B7BB-7090-D8C6F2CA5D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6544" y="4498976"/>
              <a:ext cx="1111856" cy="127000"/>
            </a:xfrm>
            <a:custGeom>
              <a:avLst/>
              <a:gdLst>
                <a:gd name="T0" fmla="*/ 0 w 918"/>
                <a:gd name="T1" fmla="*/ 75 h 80"/>
                <a:gd name="T2" fmla="*/ 0 w 918"/>
                <a:gd name="T3" fmla="*/ 0 h 80"/>
                <a:gd name="T4" fmla="*/ 918 w 918"/>
                <a:gd name="T5" fmla="*/ 0 h 80"/>
                <a:gd name="T6" fmla="*/ 918 w 918"/>
                <a:gd name="T7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8" h="80">
                  <a:moveTo>
                    <a:pt x="0" y="75"/>
                  </a:moveTo>
                  <a:lnTo>
                    <a:pt x="0" y="0"/>
                  </a:lnTo>
                  <a:lnTo>
                    <a:pt x="918" y="0"/>
                  </a:lnTo>
                  <a:lnTo>
                    <a:pt x="918" y="8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6" name="Freeform 8">
              <a:extLst>
                <a:ext uri="{FF2B5EF4-FFF2-40B4-BE49-F238E27FC236}">
                  <a16:creationId xmlns:a16="http://schemas.microsoft.com/office/drawing/2014/main" id="{D5E9E403-9803-0820-942A-38591F7ABD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65607" y="7085015"/>
              <a:ext cx="3261701" cy="1515656"/>
            </a:xfrm>
            <a:custGeom>
              <a:avLst/>
              <a:gdLst>
                <a:gd name="T0" fmla="*/ 1956 w 1956"/>
                <a:gd name="T1" fmla="*/ 123 h 913"/>
                <a:gd name="T2" fmla="*/ 1956 w 1956"/>
                <a:gd name="T3" fmla="*/ 0 h 913"/>
                <a:gd name="T4" fmla="*/ 893 w 1956"/>
                <a:gd name="T5" fmla="*/ 0 h 913"/>
                <a:gd name="T6" fmla="*/ 0 w 1956"/>
                <a:gd name="T7" fmla="*/ 0 h 913"/>
                <a:gd name="T8" fmla="*/ 0 w 1956"/>
                <a:gd name="T9" fmla="*/ 913 h 913"/>
                <a:gd name="T10" fmla="*/ 70 w 1956"/>
                <a:gd name="T11" fmla="*/ 913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6" h="913">
                  <a:moveTo>
                    <a:pt x="1956" y="123"/>
                  </a:moveTo>
                  <a:lnTo>
                    <a:pt x="1956" y="0"/>
                  </a:lnTo>
                  <a:lnTo>
                    <a:pt x="893" y="0"/>
                  </a:lnTo>
                  <a:lnTo>
                    <a:pt x="0" y="0"/>
                  </a:lnTo>
                  <a:lnTo>
                    <a:pt x="0" y="913"/>
                  </a:lnTo>
                  <a:lnTo>
                    <a:pt x="70" y="913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7" name="Freeform 9">
              <a:extLst>
                <a:ext uri="{FF2B5EF4-FFF2-40B4-BE49-F238E27FC236}">
                  <a16:creationId xmlns:a16="http://schemas.microsoft.com/office/drawing/2014/main" id="{84B39B72-1EDB-D8EA-680E-DCD0CAD0D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41801" y="3114676"/>
              <a:ext cx="101600" cy="3203575"/>
            </a:xfrm>
            <a:custGeom>
              <a:avLst/>
              <a:gdLst>
                <a:gd name="T0" fmla="*/ 0 w 64"/>
                <a:gd name="T1" fmla="*/ 0 h 2018"/>
                <a:gd name="T2" fmla="*/ 0 w 64"/>
                <a:gd name="T3" fmla="*/ 2018 h 2018"/>
                <a:gd name="T4" fmla="*/ 64 w 64"/>
                <a:gd name="T5" fmla="*/ 2018 h 2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2018">
                  <a:moveTo>
                    <a:pt x="0" y="0"/>
                  </a:moveTo>
                  <a:lnTo>
                    <a:pt x="0" y="2018"/>
                  </a:lnTo>
                  <a:lnTo>
                    <a:pt x="64" y="2018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8" name="Line 10">
              <a:extLst>
                <a:ext uri="{FF2B5EF4-FFF2-40B4-BE49-F238E27FC236}">
                  <a16:creationId xmlns:a16="http://schemas.microsoft.com/office/drawing/2014/main" id="{D24300B5-BCC5-9CDF-A20B-55CB155BDC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937039" y="4711701"/>
              <a:ext cx="10318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89" name="Line 11">
              <a:extLst>
                <a:ext uri="{FF2B5EF4-FFF2-40B4-BE49-F238E27FC236}">
                  <a16:creationId xmlns:a16="http://schemas.microsoft.com/office/drawing/2014/main" id="{FCD6C543-8BB1-EBAD-B19A-C34C027AA0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937039" y="5243513"/>
              <a:ext cx="10318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0" name="Line 12">
              <a:extLst>
                <a:ext uri="{FF2B5EF4-FFF2-40B4-BE49-F238E27FC236}">
                  <a16:creationId xmlns:a16="http://schemas.microsoft.com/office/drawing/2014/main" id="{81B19BB7-595B-C7A5-D8CC-5B4FE671E6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937039" y="5773738"/>
              <a:ext cx="10318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1" name="Line 13">
              <a:extLst>
                <a:ext uri="{FF2B5EF4-FFF2-40B4-BE49-F238E27FC236}">
                  <a16:creationId xmlns:a16="http://schemas.microsoft.com/office/drawing/2014/main" id="{AE9DC595-8D3F-961B-0654-4DA67389AD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38614" y="4178301"/>
              <a:ext cx="2016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2" name="Freeform 14">
              <a:extLst>
                <a:ext uri="{FF2B5EF4-FFF2-40B4-BE49-F238E27FC236}">
                  <a16:creationId xmlns:a16="http://schemas.microsoft.com/office/drawing/2014/main" id="{885A3B93-EE20-AA76-ED1A-6CCE50E3E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9828" y="4371905"/>
              <a:ext cx="192088" cy="454102"/>
            </a:xfrm>
            <a:custGeom>
              <a:avLst/>
              <a:gdLst>
                <a:gd name="T0" fmla="*/ 121 w 121"/>
                <a:gd name="T1" fmla="*/ 0 h 207"/>
                <a:gd name="T2" fmla="*/ 121 w 121"/>
                <a:gd name="T3" fmla="*/ 207 h 207"/>
                <a:gd name="T4" fmla="*/ 0 w 121"/>
                <a:gd name="T5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207">
                  <a:moveTo>
                    <a:pt x="121" y="0"/>
                  </a:moveTo>
                  <a:lnTo>
                    <a:pt x="121" y="207"/>
                  </a:lnTo>
                  <a:lnTo>
                    <a:pt x="0" y="207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3" name="Freeform 15">
              <a:extLst>
                <a:ext uri="{FF2B5EF4-FFF2-40B4-BE49-F238E27FC236}">
                  <a16:creationId xmlns:a16="http://schemas.microsoft.com/office/drawing/2014/main" id="{9EB42570-9CEF-90C6-96DF-39CA0E36A9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3478" y="4731947"/>
              <a:ext cx="198438" cy="660368"/>
            </a:xfrm>
            <a:custGeom>
              <a:avLst/>
              <a:gdLst>
                <a:gd name="T0" fmla="*/ 125 w 125"/>
                <a:gd name="T1" fmla="*/ 0 h 327"/>
                <a:gd name="T2" fmla="*/ 125 w 125"/>
                <a:gd name="T3" fmla="*/ 327 h 327"/>
                <a:gd name="T4" fmla="*/ 0 w 125"/>
                <a:gd name="T5" fmla="*/ 32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327">
                  <a:moveTo>
                    <a:pt x="125" y="0"/>
                  </a:moveTo>
                  <a:lnTo>
                    <a:pt x="125" y="327"/>
                  </a:lnTo>
                  <a:lnTo>
                    <a:pt x="0" y="327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4" name="Freeform 16">
              <a:extLst>
                <a:ext uri="{FF2B5EF4-FFF2-40B4-BE49-F238E27FC236}">
                  <a16:creationId xmlns:a16="http://schemas.microsoft.com/office/drawing/2014/main" id="{3E729FDE-48C0-9BB0-6465-CC5C92E78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913" y="4371905"/>
              <a:ext cx="190500" cy="454102"/>
            </a:xfrm>
            <a:custGeom>
              <a:avLst/>
              <a:gdLst>
                <a:gd name="T0" fmla="*/ 0 w 120"/>
                <a:gd name="T1" fmla="*/ 0 h 207"/>
                <a:gd name="T2" fmla="*/ 0 w 120"/>
                <a:gd name="T3" fmla="*/ 207 h 207"/>
                <a:gd name="T4" fmla="*/ 120 w 120"/>
                <a:gd name="T5" fmla="*/ 207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" h="207">
                  <a:moveTo>
                    <a:pt x="0" y="0"/>
                  </a:moveTo>
                  <a:lnTo>
                    <a:pt x="0" y="207"/>
                  </a:lnTo>
                  <a:lnTo>
                    <a:pt x="120" y="207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5" name="Freeform 17">
              <a:extLst>
                <a:ext uri="{FF2B5EF4-FFF2-40B4-BE49-F238E27FC236}">
                  <a16:creationId xmlns:a16="http://schemas.microsoft.com/office/drawing/2014/main" id="{DAE332F5-96BE-CB7C-03CA-CF305A9D2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913" y="4728268"/>
              <a:ext cx="198438" cy="666123"/>
            </a:xfrm>
            <a:custGeom>
              <a:avLst/>
              <a:gdLst>
                <a:gd name="T0" fmla="*/ 0 w 125"/>
                <a:gd name="T1" fmla="*/ 0 h 327"/>
                <a:gd name="T2" fmla="*/ 0 w 125"/>
                <a:gd name="T3" fmla="*/ 327 h 327"/>
                <a:gd name="T4" fmla="*/ 125 w 125"/>
                <a:gd name="T5" fmla="*/ 327 h 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5" h="327">
                  <a:moveTo>
                    <a:pt x="0" y="0"/>
                  </a:moveTo>
                  <a:lnTo>
                    <a:pt x="0" y="327"/>
                  </a:lnTo>
                  <a:lnTo>
                    <a:pt x="125" y="327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6" name="Line 18">
              <a:extLst>
                <a:ext uri="{FF2B5EF4-FFF2-40B4-BE49-F238E27FC236}">
                  <a16:creationId xmlns:a16="http://schemas.microsoft.com/office/drawing/2014/main" id="{1113BE2A-61CF-6DD0-EF17-7178707F5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68476" y="3114676"/>
              <a:ext cx="0" cy="7175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7" name="Freeform 19">
              <a:extLst>
                <a:ext uri="{FF2B5EF4-FFF2-40B4-BE49-F238E27FC236}">
                  <a16:creationId xmlns:a16="http://schemas.microsoft.com/office/drawing/2014/main" id="{450F7060-CE2F-09F9-1D71-F7D9637380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81089" y="3830638"/>
              <a:ext cx="1365250" cy="174625"/>
            </a:xfrm>
            <a:custGeom>
              <a:avLst/>
              <a:gdLst>
                <a:gd name="T0" fmla="*/ 860 w 860"/>
                <a:gd name="T1" fmla="*/ 110 h 110"/>
                <a:gd name="T2" fmla="*/ 860 w 860"/>
                <a:gd name="T3" fmla="*/ 0 h 110"/>
                <a:gd name="T4" fmla="*/ 0 w 860"/>
                <a:gd name="T5" fmla="*/ 0 h 110"/>
                <a:gd name="T6" fmla="*/ 0 w 860"/>
                <a:gd name="T7" fmla="*/ 10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0" h="110">
                  <a:moveTo>
                    <a:pt x="860" y="110"/>
                  </a:moveTo>
                  <a:lnTo>
                    <a:pt x="860" y="0"/>
                  </a:lnTo>
                  <a:lnTo>
                    <a:pt x="0" y="0"/>
                  </a:lnTo>
                  <a:lnTo>
                    <a:pt x="0" y="100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8" name="Freeform 20">
              <a:extLst>
                <a:ext uri="{FF2B5EF4-FFF2-40B4-BE49-F238E27FC236}">
                  <a16:creationId xmlns:a16="http://schemas.microsoft.com/office/drawing/2014/main" id="{B08C9219-6D28-2867-E4B8-0309008C0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4835" y="6637081"/>
              <a:ext cx="171450" cy="368808"/>
            </a:xfrm>
            <a:custGeom>
              <a:avLst/>
              <a:gdLst>
                <a:gd name="T0" fmla="*/ 0 w 108"/>
                <a:gd name="T1" fmla="*/ 0 h 192"/>
                <a:gd name="T2" fmla="*/ 0 w 108"/>
                <a:gd name="T3" fmla="*/ 192 h 192"/>
                <a:gd name="T4" fmla="*/ 108 w 108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192">
                  <a:moveTo>
                    <a:pt x="0" y="0"/>
                  </a:moveTo>
                  <a:lnTo>
                    <a:pt x="0" y="192"/>
                  </a:lnTo>
                  <a:lnTo>
                    <a:pt x="108" y="192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99" name="Freeform 21">
              <a:extLst>
                <a:ext uri="{FF2B5EF4-FFF2-40B4-BE49-F238E27FC236}">
                  <a16:creationId xmlns:a16="http://schemas.microsoft.com/office/drawing/2014/main" id="{A475299C-2489-E9CE-DAFD-80E5FFD6259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77608" y="6637081"/>
              <a:ext cx="171450" cy="368808"/>
            </a:xfrm>
            <a:custGeom>
              <a:avLst/>
              <a:gdLst>
                <a:gd name="T0" fmla="*/ 108 w 108"/>
                <a:gd name="T1" fmla="*/ 0 h 192"/>
                <a:gd name="T2" fmla="*/ 108 w 108"/>
                <a:gd name="T3" fmla="*/ 192 h 192"/>
                <a:gd name="T4" fmla="*/ 0 w 108"/>
                <a:gd name="T5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192">
                  <a:moveTo>
                    <a:pt x="108" y="0"/>
                  </a:moveTo>
                  <a:lnTo>
                    <a:pt x="108" y="192"/>
                  </a:lnTo>
                  <a:lnTo>
                    <a:pt x="0" y="192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0" name="Freeform 22">
              <a:extLst>
                <a:ext uri="{FF2B5EF4-FFF2-40B4-BE49-F238E27FC236}">
                  <a16:creationId xmlns:a16="http://schemas.microsoft.com/office/drawing/2014/main" id="{F6F19F5F-76FC-002C-D459-82F0E21C5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9814" y="3830638"/>
              <a:ext cx="6719888" cy="2451100"/>
            </a:xfrm>
            <a:custGeom>
              <a:avLst/>
              <a:gdLst>
                <a:gd name="T0" fmla="*/ 0 w 4233"/>
                <a:gd name="T1" fmla="*/ 428 h 1544"/>
                <a:gd name="T2" fmla="*/ 0 w 4233"/>
                <a:gd name="T3" fmla="*/ 0 h 1544"/>
                <a:gd name="T4" fmla="*/ 4233 w 4233"/>
                <a:gd name="T5" fmla="*/ 0 h 1544"/>
                <a:gd name="T6" fmla="*/ 4233 w 4233"/>
                <a:gd name="T7" fmla="*/ 1304 h 1544"/>
                <a:gd name="T8" fmla="*/ 3325 w 4233"/>
                <a:gd name="T9" fmla="*/ 1304 h 1544"/>
                <a:gd name="T10" fmla="*/ 3325 w 4233"/>
                <a:gd name="T11" fmla="*/ 1417 h 1544"/>
                <a:gd name="T12" fmla="*/ 2599 w 4233"/>
                <a:gd name="T13" fmla="*/ 1417 h 1544"/>
                <a:gd name="T14" fmla="*/ 2599 w 4233"/>
                <a:gd name="T15" fmla="*/ 1544 h 1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33" h="1544">
                  <a:moveTo>
                    <a:pt x="0" y="428"/>
                  </a:moveTo>
                  <a:lnTo>
                    <a:pt x="0" y="0"/>
                  </a:lnTo>
                  <a:lnTo>
                    <a:pt x="4233" y="0"/>
                  </a:lnTo>
                  <a:lnTo>
                    <a:pt x="4233" y="1304"/>
                  </a:lnTo>
                  <a:lnTo>
                    <a:pt x="3325" y="1304"/>
                  </a:lnTo>
                  <a:lnTo>
                    <a:pt x="3325" y="1417"/>
                  </a:lnTo>
                  <a:lnTo>
                    <a:pt x="2599" y="1417"/>
                  </a:lnTo>
                  <a:lnTo>
                    <a:pt x="2599" y="1544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1" name="Freeform 23">
              <a:extLst>
                <a:ext uri="{FF2B5EF4-FFF2-40B4-BE49-F238E27FC236}">
                  <a16:creationId xmlns:a16="http://schemas.microsoft.com/office/drawing/2014/main" id="{AFC23585-A13B-7E46-28E1-9D889523D0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98431" y="6077047"/>
              <a:ext cx="1175199" cy="209550"/>
            </a:xfrm>
            <a:custGeom>
              <a:avLst/>
              <a:gdLst>
                <a:gd name="T0" fmla="*/ 692 w 692"/>
                <a:gd name="T1" fmla="*/ 132 h 132"/>
                <a:gd name="T2" fmla="*/ 692 w 692"/>
                <a:gd name="T3" fmla="*/ 0 h 132"/>
                <a:gd name="T4" fmla="*/ 0 w 692"/>
                <a:gd name="T5" fmla="*/ 0 h 132"/>
                <a:gd name="T6" fmla="*/ 0 w 692"/>
                <a:gd name="T7" fmla="*/ 123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2" h="132">
                  <a:moveTo>
                    <a:pt x="692" y="132"/>
                  </a:moveTo>
                  <a:lnTo>
                    <a:pt x="692" y="0"/>
                  </a:lnTo>
                  <a:lnTo>
                    <a:pt x="0" y="0"/>
                  </a:lnTo>
                  <a:lnTo>
                    <a:pt x="0" y="123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2" name="Freeform 24">
              <a:extLst>
                <a:ext uri="{FF2B5EF4-FFF2-40B4-BE49-F238E27FC236}">
                  <a16:creationId xmlns:a16="http://schemas.microsoft.com/office/drawing/2014/main" id="{79655E0C-AF24-9322-2FBC-78417A7C7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30076" y="5000715"/>
              <a:ext cx="182563" cy="385763"/>
            </a:xfrm>
            <a:custGeom>
              <a:avLst/>
              <a:gdLst>
                <a:gd name="T0" fmla="*/ 115 w 115"/>
                <a:gd name="T1" fmla="*/ 0 h 243"/>
                <a:gd name="T2" fmla="*/ 115 w 115"/>
                <a:gd name="T3" fmla="*/ 243 h 243"/>
                <a:gd name="T4" fmla="*/ 0 w 115"/>
                <a:gd name="T5" fmla="*/ 243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243">
                  <a:moveTo>
                    <a:pt x="115" y="0"/>
                  </a:moveTo>
                  <a:lnTo>
                    <a:pt x="115" y="243"/>
                  </a:lnTo>
                  <a:lnTo>
                    <a:pt x="0" y="243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3" name="Line 25">
              <a:extLst>
                <a:ext uri="{FF2B5EF4-FFF2-40B4-BE49-F238E27FC236}">
                  <a16:creationId xmlns:a16="http://schemas.microsoft.com/office/drawing/2014/main" id="{787C1F58-9E4E-1335-F60D-F9EBE309B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33825" y="4514851"/>
              <a:ext cx="0" cy="1222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4" name="Line 26">
              <a:extLst>
                <a:ext uri="{FF2B5EF4-FFF2-40B4-BE49-F238E27FC236}">
                  <a16:creationId xmlns:a16="http://schemas.microsoft.com/office/drawing/2014/main" id="{5903B3B5-F6FB-90ED-4E2F-597BA0F18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11829" y="4514851"/>
              <a:ext cx="0" cy="12223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5" name="Freeform 27">
              <a:extLst>
                <a:ext uri="{FF2B5EF4-FFF2-40B4-BE49-F238E27FC236}">
                  <a16:creationId xmlns:a16="http://schemas.microsoft.com/office/drawing/2014/main" id="{30B01CB1-339F-8E5E-6226-54823D1D7BDF}"/>
                </a:ext>
              </a:extLst>
            </p:cNvPr>
            <p:cNvSpPr>
              <a:spLocks/>
            </p:cNvSpPr>
            <p:nvPr/>
          </p:nvSpPr>
          <p:spPr bwMode="auto">
            <a:xfrm>
              <a:off x="8961438" y="4516438"/>
              <a:ext cx="3226713" cy="130175"/>
            </a:xfrm>
            <a:custGeom>
              <a:avLst/>
              <a:gdLst>
                <a:gd name="T0" fmla="*/ 0 w 1973"/>
                <a:gd name="T1" fmla="*/ 76 h 82"/>
                <a:gd name="T2" fmla="*/ 0 w 1973"/>
                <a:gd name="T3" fmla="*/ 0 h 82"/>
                <a:gd name="T4" fmla="*/ 1973 w 1973"/>
                <a:gd name="T5" fmla="*/ 0 h 82"/>
                <a:gd name="T6" fmla="*/ 1973 w 1973"/>
                <a:gd name="T7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73" h="82">
                  <a:moveTo>
                    <a:pt x="0" y="76"/>
                  </a:moveTo>
                  <a:lnTo>
                    <a:pt x="0" y="0"/>
                  </a:lnTo>
                  <a:lnTo>
                    <a:pt x="1973" y="0"/>
                  </a:lnTo>
                  <a:lnTo>
                    <a:pt x="1973" y="82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6" name="Freeform 28">
              <a:extLst>
                <a:ext uri="{FF2B5EF4-FFF2-40B4-BE49-F238E27FC236}">
                  <a16:creationId xmlns:a16="http://schemas.microsoft.com/office/drawing/2014/main" id="{966248D2-5BCB-FDB1-3051-4491F093C7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9133" y="5164725"/>
              <a:ext cx="1135870" cy="93663"/>
            </a:xfrm>
            <a:custGeom>
              <a:avLst/>
              <a:gdLst>
                <a:gd name="T0" fmla="*/ 0 w 582"/>
                <a:gd name="T1" fmla="*/ 59 h 59"/>
                <a:gd name="T2" fmla="*/ 0 w 582"/>
                <a:gd name="T3" fmla="*/ 0 h 59"/>
                <a:gd name="T4" fmla="*/ 582 w 582"/>
                <a:gd name="T5" fmla="*/ 0 h 59"/>
                <a:gd name="T6" fmla="*/ 582 w 582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2" h="59">
                  <a:moveTo>
                    <a:pt x="0" y="59"/>
                  </a:moveTo>
                  <a:lnTo>
                    <a:pt x="0" y="0"/>
                  </a:lnTo>
                  <a:lnTo>
                    <a:pt x="582" y="0"/>
                  </a:lnTo>
                  <a:lnTo>
                    <a:pt x="582" y="5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7" name="Freeform 29">
              <a:extLst>
                <a:ext uri="{FF2B5EF4-FFF2-40B4-BE49-F238E27FC236}">
                  <a16:creationId xmlns:a16="http://schemas.microsoft.com/office/drawing/2014/main" id="{DDC5EE00-EAD3-9D6A-2719-E7930A883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2726" y="7275513"/>
              <a:ext cx="1266825" cy="363538"/>
            </a:xfrm>
            <a:custGeom>
              <a:avLst/>
              <a:gdLst>
                <a:gd name="T0" fmla="*/ 0 w 798"/>
                <a:gd name="T1" fmla="*/ 0 h 229"/>
                <a:gd name="T2" fmla="*/ 798 w 798"/>
                <a:gd name="T3" fmla="*/ 0 h 229"/>
                <a:gd name="T4" fmla="*/ 798 w 798"/>
                <a:gd name="T5" fmla="*/ 22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98" h="229">
                  <a:moveTo>
                    <a:pt x="0" y="0"/>
                  </a:moveTo>
                  <a:lnTo>
                    <a:pt x="798" y="0"/>
                  </a:lnTo>
                  <a:lnTo>
                    <a:pt x="798" y="22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8" name="Line 30">
              <a:extLst>
                <a:ext uri="{FF2B5EF4-FFF2-40B4-BE49-F238E27FC236}">
                  <a16:creationId xmlns:a16="http://schemas.microsoft.com/office/drawing/2014/main" id="{00BC4424-B658-E121-F12A-1F6D073C2A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81866" y="6049482"/>
              <a:ext cx="14605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09" name="Line 31">
              <a:extLst>
                <a:ext uri="{FF2B5EF4-FFF2-40B4-BE49-F238E27FC236}">
                  <a16:creationId xmlns:a16="http://schemas.microsoft.com/office/drawing/2014/main" id="{B91A34AA-BEF7-0A38-F689-34998E4EB7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81866" y="5504772"/>
              <a:ext cx="14605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0" name="Freeform 32">
              <a:extLst>
                <a:ext uri="{FF2B5EF4-FFF2-40B4-BE49-F238E27FC236}">
                  <a16:creationId xmlns:a16="http://schemas.microsoft.com/office/drawing/2014/main" id="{3A310503-9CDA-0A21-89E2-CAE01A629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5041" y="4948420"/>
              <a:ext cx="139700" cy="1649413"/>
            </a:xfrm>
            <a:custGeom>
              <a:avLst/>
              <a:gdLst>
                <a:gd name="T0" fmla="*/ 88 w 88"/>
                <a:gd name="T1" fmla="*/ 0 h 1039"/>
                <a:gd name="T2" fmla="*/ 88 w 88"/>
                <a:gd name="T3" fmla="*/ 1039 h 1039"/>
                <a:gd name="T4" fmla="*/ 0 w 88"/>
                <a:gd name="T5" fmla="*/ 1039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1039">
                  <a:moveTo>
                    <a:pt x="88" y="0"/>
                  </a:moveTo>
                  <a:lnTo>
                    <a:pt x="88" y="1039"/>
                  </a:lnTo>
                  <a:lnTo>
                    <a:pt x="0" y="103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1" name="Line 33">
              <a:extLst>
                <a:ext uri="{FF2B5EF4-FFF2-40B4-BE49-F238E27FC236}">
                  <a16:creationId xmlns:a16="http://schemas.microsoft.com/office/drawing/2014/main" id="{856C98A1-9962-C1A6-F349-877934B1A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6183" y="4502151"/>
              <a:ext cx="0" cy="130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2" name="Line 34">
              <a:extLst>
                <a:ext uri="{FF2B5EF4-FFF2-40B4-BE49-F238E27FC236}">
                  <a16:creationId xmlns:a16="http://schemas.microsoft.com/office/drawing/2014/main" id="{F29D0869-159A-90CF-BF8D-7F0A083A5A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23153" y="4502151"/>
              <a:ext cx="0" cy="1301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3" name="Freeform 35">
              <a:extLst>
                <a:ext uri="{FF2B5EF4-FFF2-40B4-BE49-F238E27FC236}">
                  <a16:creationId xmlns:a16="http://schemas.microsoft.com/office/drawing/2014/main" id="{CBC26805-787C-51B6-25C7-4456608C5B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7770" y="4503738"/>
              <a:ext cx="3220251" cy="165100"/>
            </a:xfrm>
            <a:custGeom>
              <a:avLst/>
              <a:gdLst>
                <a:gd name="T0" fmla="*/ 0 w 1935"/>
                <a:gd name="T1" fmla="*/ 85 h 104"/>
                <a:gd name="T2" fmla="*/ 0 w 1935"/>
                <a:gd name="T3" fmla="*/ 0 h 104"/>
                <a:gd name="T4" fmla="*/ 1935 w 1935"/>
                <a:gd name="T5" fmla="*/ 0 h 104"/>
                <a:gd name="T6" fmla="*/ 1935 w 1935"/>
                <a:gd name="T7" fmla="*/ 10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35" h="104">
                  <a:moveTo>
                    <a:pt x="0" y="85"/>
                  </a:moveTo>
                  <a:lnTo>
                    <a:pt x="0" y="0"/>
                  </a:lnTo>
                  <a:lnTo>
                    <a:pt x="1935" y="0"/>
                  </a:lnTo>
                  <a:lnTo>
                    <a:pt x="1935" y="104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4" name="Line 36">
              <a:extLst>
                <a:ext uri="{FF2B5EF4-FFF2-40B4-BE49-F238E27FC236}">
                  <a16:creationId xmlns:a16="http://schemas.microsoft.com/office/drawing/2014/main" id="{F316595B-7D0C-720D-CF38-6A1626E4C6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31464" y="3822701"/>
              <a:ext cx="0" cy="69691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5" name="Line 37">
              <a:extLst>
                <a:ext uri="{FF2B5EF4-FFF2-40B4-BE49-F238E27FC236}">
                  <a16:creationId xmlns:a16="http://schemas.microsoft.com/office/drawing/2014/main" id="{34DA0DCD-8B07-ED91-E8C5-365CB59036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06893" y="8606431"/>
              <a:ext cx="19742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6" name="Line 38">
              <a:extLst>
                <a:ext uri="{FF2B5EF4-FFF2-40B4-BE49-F238E27FC236}">
                  <a16:creationId xmlns:a16="http://schemas.microsoft.com/office/drawing/2014/main" id="{CB922B46-F644-0754-D0B8-FF80678805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98303" y="8879034"/>
              <a:ext cx="21272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7" name="Line 39">
              <a:extLst>
                <a:ext uri="{FF2B5EF4-FFF2-40B4-BE49-F238E27FC236}">
                  <a16:creationId xmlns:a16="http://schemas.microsoft.com/office/drawing/2014/main" id="{2C27B74C-5847-8A0F-872B-85F6D75598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06893" y="9181106"/>
              <a:ext cx="19742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8" name="Line 40">
              <a:extLst>
                <a:ext uri="{FF2B5EF4-FFF2-40B4-BE49-F238E27FC236}">
                  <a16:creationId xmlns:a16="http://schemas.microsoft.com/office/drawing/2014/main" id="{11E1FBED-D90A-1C02-C644-FCFC1BD53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98303" y="9443223"/>
              <a:ext cx="21272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19" name="Line 41">
              <a:extLst>
                <a:ext uri="{FF2B5EF4-FFF2-40B4-BE49-F238E27FC236}">
                  <a16:creationId xmlns:a16="http://schemas.microsoft.com/office/drawing/2014/main" id="{02BB8CA0-1B8F-5FC2-03C9-730D8E40D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06893" y="9754266"/>
              <a:ext cx="19742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0" name="Freeform 42">
              <a:extLst>
                <a:ext uri="{FF2B5EF4-FFF2-40B4-BE49-F238E27FC236}">
                  <a16:creationId xmlns:a16="http://schemas.microsoft.com/office/drawing/2014/main" id="{8DF69689-A504-5E84-11E3-A477CF07A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7584" y="8197851"/>
              <a:ext cx="134938" cy="1023938"/>
            </a:xfrm>
            <a:custGeom>
              <a:avLst/>
              <a:gdLst>
                <a:gd name="T0" fmla="*/ 0 w 85"/>
                <a:gd name="T1" fmla="*/ 0 h 645"/>
                <a:gd name="T2" fmla="*/ 0 w 85"/>
                <a:gd name="T3" fmla="*/ 645 h 645"/>
                <a:gd name="T4" fmla="*/ 85 w 85"/>
                <a:gd name="T5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" h="645">
                  <a:moveTo>
                    <a:pt x="0" y="0"/>
                  </a:moveTo>
                  <a:lnTo>
                    <a:pt x="0" y="645"/>
                  </a:lnTo>
                  <a:lnTo>
                    <a:pt x="85" y="645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1" name="Line 43">
              <a:extLst>
                <a:ext uri="{FF2B5EF4-FFF2-40B4-BE49-F238E27FC236}">
                  <a16:creationId xmlns:a16="http://schemas.microsoft.com/office/drawing/2014/main" id="{9F6ACADE-D340-353B-1F90-9637E74159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2822" y="8661401"/>
              <a:ext cx="14763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2" name="Freeform 44">
              <a:extLst>
                <a:ext uri="{FF2B5EF4-FFF2-40B4-BE49-F238E27FC236}">
                  <a16:creationId xmlns:a16="http://schemas.microsoft.com/office/drawing/2014/main" id="{D6A306BF-BD61-33D1-815E-12607D28A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904" y="8197851"/>
              <a:ext cx="134938" cy="1023938"/>
            </a:xfrm>
            <a:custGeom>
              <a:avLst/>
              <a:gdLst>
                <a:gd name="T0" fmla="*/ 0 w 85"/>
                <a:gd name="T1" fmla="*/ 0 h 645"/>
                <a:gd name="T2" fmla="*/ 0 w 85"/>
                <a:gd name="T3" fmla="*/ 645 h 645"/>
                <a:gd name="T4" fmla="*/ 85 w 85"/>
                <a:gd name="T5" fmla="*/ 64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" h="645">
                  <a:moveTo>
                    <a:pt x="0" y="0"/>
                  </a:moveTo>
                  <a:lnTo>
                    <a:pt x="0" y="645"/>
                  </a:lnTo>
                  <a:lnTo>
                    <a:pt x="85" y="645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3" name="Line 45">
              <a:extLst>
                <a:ext uri="{FF2B5EF4-FFF2-40B4-BE49-F238E27FC236}">
                  <a16:creationId xmlns:a16="http://schemas.microsoft.com/office/drawing/2014/main" id="{A9DB38FA-C6E9-E31C-2E2F-099FCEAEE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1554" y="8661401"/>
              <a:ext cx="14605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4" name="Freeform 46">
              <a:extLst>
                <a:ext uri="{FF2B5EF4-FFF2-40B4-BE49-F238E27FC236}">
                  <a16:creationId xmlns:a16="http://schemas.microsoft.com/office/drawing/2014/main" id="{778F75C0-F83A-074E-7FF4-F9427E107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6937" y="8204201"/>
              <a:ext cx="130175" cy="1557338"/>
            </a:xfrm>
            <a:custGeom>
              <a:avLst/>
              <a:gdLst>
                <a:gd name="T0" fmla="*/ 0 w 82"/>
                <a:gd name="T1" fmla="*/ 0 h 981"/>
                <a:gd name="T2" fmla="*/ 0 w 82"/>
                <a:gd name="T3" fmla="*/ 981 h 981"/>
                <a:gd name="T4" fmla="*/ 82 w 82"/>
                <a:gd name="T5" fmla="*/ 981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981">
                  <a:moveTo>
                    <a:pt x="0" y="0"/>
                  </a:moveTo>
                  <a:lnTo>
                    <a:pt x="0" y="981"/>
                  </a:lnTo>
                  <a:lnTo>
                    <a:pt x="82" y="981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5" name="Line 47">
              <a:extLst>
                <a:ext uri="{FF2B5EF4-FFF2-40B4-BE49-F238E27FC236}">
                  <a16:creationId xmlns:a16="http://schemas.microsoft.com/office/drawing/2014/main" id="{11F41839-0A71-6ADE-C8C1-69397A681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5349" y="8661401"/>
              <a:ext cx="13493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6" name="Line 48">
              <a:extLst>
                <a:ext uri="{FF2B5EF4-FFF2-40B4-BE49-F238E27FC236}">
                  <a16:creationId xmlns:a16="http://schemas.microsoft.com/office/drawing/2014/main" id="{A2C6BA30-CE1A-31F8-41C0-EAA459369F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6937" y="9210676"/>
              <a:ext cx="12223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7" name="Freeform 49">
              <a:extLst>
                <a:ext uri="{FF2B5EF4-FFF2-40B4-BE49-F238E27FC236}">
                  <a16:creationId xmlns:a16="http://schemas.microsoft.com/office/drawing/2014/main" id="{F46E1D81-6E16-515F-D9D9-3DA3EFDC24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62833" y="7646988"/>
              <a:ext cx="3235470" cy="2375576"/>
            </a:xfrm>
            <a:custGeom>
              <a:avLst/>
              <a:gdLst>
                <a:gd name="T0" fmla="*/ 2338 w 2338"/>
                <a:gd name="T1" fmla="*/ 1447 h 1447"/>
                <a:gd name="T2" fmla="*/ 2338 w 2338"/>
                <a:gd name="T3" fmla="*/ 0 h 1447"/>
                <a:gd name="T4" fmla="*/ 172 w 2338"/>
                <a:gd name="T5" fmla="*/ 0 h 1447"/>
                <a:gd name="T6" fmla="*/ 0 w 2338"/>
                <a:gd name="T7" fmla="*/ 0 h 1447"/>
                <a:gd name="T8" fmla="*/ 0 w 2338"/>
                <a:gd name="T9" fmla="*/ 111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8" h="1447">
                  <a:moveTo>
                    <a:pt x="2338" y="1447"/>
                  </a:moveTo>
                  <a:lnTo>
                    <a:pt x="2338" y="0"/>
                  </a:lnTo>
                  <a:lnTo>
                    <a:pt x="172" y="0"/>
                  </a:lnTo>
                  <a:lnTo>
                    <a:pt x="0" y="0"/>
                  </a:lnTo>
                  <a:lnTo>
                    <a:pt x="0" y="111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8" name="Line 50">
              <a:extLst>
                <a:ext uri="{FF2B5EF4-FFF2-40B4-BE49-F238E27FC236}">
                  <a16:creationId xmlns:a16="http://schemas.microsoft.com/office/drawing/2014/main" id="{FF6B983C-EC00-80E8-5389-1ECEC0D34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2118" y="7643813"/>
              <a:ext cx="0" cy="1587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29" name="Line 51">
              <a:extLst>
                <a:ext uri="{FF2B5EF4-FFF2-40B4-BE49-F238E27FC236}">
                  <a16:creationId xmlns:a16="http://schemas.microsoft.com/office/drawing/2014/main" id="{963C6940-FCF4-B216-7703-A2B64BEE3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169" y="7643813"/>
              <a:ext cx="0" cy="15875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0" name="Line 52">
              <a:extLst>
                <a:ext uri="{FF2B5EF4-FFF2-40B4-BE49-F238E27FC236}">
                  <a16:creationId xmlns:a16="http://schemas.microsoft.com/office/drawing/2014/main" id="{BDEECF14-7C60-982D-9558-830D8262FF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2301" y="7678738"/>
              <a:ext cx="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1" name="Freeform 53">
              <a:extLst>
                <a:ext uri="{FF2B5EF4-FFF2-40B4-BE49-F238E27FC236}">
                  <a16:creationId xmlns:a16="http://schemas.microsoft.com/office/drawing/2014/main" id="{FC4998B4-82B9-41C9-3B93-8B3618A52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8924" y="6884988"/>
              <a:ext cx="1941865" cy="754063"/>
            </a:xfrm>
            <a:custGeom>
              <a:avLst/>
              <a:gdLst>
                <a:gd name="T0" fmla="*/ 0 w 1228"/>
                <a:gd name="T1" fmla="*/ 475 h 475"/>
                <a:gd name="T2" fmla="*/ 0 w 1228"/>
                <a:gd name="T3" fmla="*/ 0 h 475"/>
                <a:gd name="T4" fmla="*/ 1228 w 1228"/>
                <a:gd name="T5" fmla="*/ 0 h 475"/>
                <a:gd name="T6" fmla="*/ 1228 w 1228"/>
                <a:gd name="T7" fmla="*/ 115 h 4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8" h="475">
                  <a:moveTo>
                    <a:pt x="0" y="475"/>
                  </a:moveTo>
                  <a:lnTo>
                    <a:pt x="0" y="0"/>
                  </a:lnTo>
                  <a:lnTo>
                    <a:pt x="1228" y="0"/>
                  </a:lnTo>
                  <a:lnTo>
                    <a:pt x="1228" y="115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2" name="Freeform 54">
              <a:extLst>
                <a:ext uri="{FF2B5EF4-FFF2-40B4-BE49-F238E27FC236}">
                  <a16:creationId xmlns:a16="http://schemas.microsoft.com/office/drawing/2014/main" id="{3F15DB10-F8D1-43D4-C4BD-CCA9B5F9A8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815" y="6884988"/>
              <a:ext cx="873360" cy="982663"/>
            </a:xfrm>
            <a:custGeom>
              <a:avLst/>
              <a:gdLst>
                <a:gd name="T0" fmla="*/ 698 w 698"/>
                <a:gd name="T1" fmla="*/ 0 h 619"/>
                <a:gd name="T2" fmla="*/ 698 w 698"/>
                <a:gd name="T3" fmla="*/ 470 h 619"/>
                <a:gd name="T4" fmla="*/ 0 w 698"/>
                <a:gd name="T5" fmla="*/ 470 h 619"/>
                <a:gd name="T6" fmla="*/ 0 w 698"/>
                <a:gd name="T7" fmla="*/ 619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8" h="619">
                  <a:moveTo>
                    <a:pt x="698" y="0"/>
                  </a:moveTo>
                  <a:lnTo>
                    <a:pt x="698" y="470"/>
                  </a:lnTo>
                  <a:lnTo>
                    <a:pt x="0" y="470"/>
                  </a:lnTo>
                  <a:lnTo>
                    <a:pt x="0" y="61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3" name="Rectangle 55">
              <a:extLst>
                <a:ext uri="{FF2B5EF4-FFF2-40B4-BE49-F238E27FC236}">
                  <a16:creationId xmlns:a16="http://schemas.microsoft.com/office/drawing/2014/main" id="{9D5F2693-5AD1-CC90-D75D-B2F9992F2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9921" y="963695"/>
              <a:ext cx="6844957" cy="384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PK" altLang="en-PK" sz="25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TENNESSEE DEPARTMENT OF HEALTH</a:t>
              </a:r>
              <a:endParaRPr kumimoji="0" lang="en-PK" altLang="en-PK" sz="2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56">
              <a:extLst>
                <a:ext uri="{FF2B5EF4-FFF2-40B4-BE49-F238E27FC236}">
                  <a16:creationId xmlns:a16="http://schemas.microsoft.com/office/drawing/2014/main" id="{67AD41CF-DD87-7B5B-3EFD-8E4B1CFC4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3097" y="1301833"/>
              <a:ext cx="789947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PK" altLang="en-PK" sz="2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Vaccine-Preventable Diseases and Immunization Program (VPDIP)</a:t>
              </a:r>
              <a:endParaRPr kumimoji="0" lang="en-PK" altLang="en-PK" sz="2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Line 57">
              <a:extLst>
                <a:ext uri="{FF2B5EF4-FFF2-40B4-BE49-F238E27FC236}">
                  <a16:creationId xmlns:a16="http://schemas.microsoft.com/office/drawing/2014/main" id="{8D149397-6B3B-9820-4738-CD15BC713E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72401" y="3122613"/>
              <a:ext cx="0" cy="7239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6" name="Freeform 567">
              <a:extLst>
                <a:ext uri="{FF2B5EF4-FFF2-40B4-BE49-F238E27FC236}">
                  <a16:creationId xmlns:a16="http://schemas.microsoft.com/office/drawing/2014/main" id="{15D99986-6628-E170-49A2-F42C7AC0A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954088" y="3117851"/>
              <a:ext cx="17681575" cy="3967163"/>
            </a:xfrm>
            <a:custGeom>
              <a:avLst/>
              <a:gdLst>
                <a:gd name="T0" fmla="*/ 0 w 11138"/>
                <a:gd name="T1" fmla="*/ 2491 h 2499"/>
                <a:gd name="T2" fmla="*/ 0 w 11138"/>
                <a:gd name="T3" fmla="*/ 2373 h 2499"/>
                <a:gd name="T4" fmla="*/ 1689 w 11138"/>
                <a:gd name="T5" fmla="*/ 2373 h 2499"/>
                <a:gd name="T6" fmla="*/ 1689 w 11138"/>
                <a:gd name="T7" fmla="*/ 0 h 2499"/>
                <a:gd name="T8" fmla="*/ 11138 w 11138"/>
                <a:gd name="T9" fmla="*/ 0 h 2499"/>
                <a:gd name="T10" fmla="*/ 11138 w 11138"/>
                <a:gd name="T11" fmla="*/ 2371 h 2499"/>
                <a:gd name="T12" fmla="*/ 10378 w 11138"/>
                <a:gd name="T13" fmla="*/ 2371 h 2499"/>
                <a:gd name="T14" fmla="*/ 10378 w 11138"/>
                <a:gd name="T15" fmla="*/ 2499 h 2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138" h="2499">
                  <a:moveTo>
                    <a:pt x="0" y="2491"/>
                  </a:moveTo>
                  <a:lnTo>
                    <a:pt x="0" y="2373"/>
                  </a:lnTo>
                  <a:lnTo>
                    <a:pt x="1689" y="2373"/>
                  </a:lnTo>
                  <a:lnTo>
                    <a:pt x="1689" y="0"/>
                  </a:lnTo>
                  <a:lnTo>
                    <a:pt x="11138" y="0"/>
                  </a:lnTo>
                  <a:lnTo>
                    <a:pt x="11138" y="2371"/>
                  </a:lnTo>
                  <a:lnTo>
                    <a:pt x="10378" y="2371"/>
                  </a:lnTo>
                  <a:lnTo>
                    <a:pt x="10378" y="249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7" name="Line 568">
              <a:extLst>
                <a:ext uri="{FF2B5EF4-FFF2-40B4-BE49-F238E27FC236}">
                  <a16:creationId xmlns:a16="http://schemas.microsoft.com/office/drawing/2014/main" id="{CCE7498C-60C8-3865-CCEB-BD9311231A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07726" y="1620838"/>
              <a:ext cx="0" cy="15017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38" name="Line 1766">
              <a:extLst>
                <a:ext uri="{FF2B5EF4-FFF2-40B4-BE49-F238E27FC236}">
                  <a16:creationId xmlns:a16="http://schemas.microsoft.com/office/drawing/2014/main" id="{71DB96AB-28E0-06FF-658A-2C8514B8C3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6355" y="6589251"/>
              <a:ext cx="14763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 dirty="0"/>
            </a:p>
          </p:txBody>
        </p:sp>
        <p:sp>
          <p:nvSpPr>
            <p:cNvPr id="139" name="Line 1767">
              <a:extLst>
                <a:ext uri="{FF2B5EF4-FFF2-40B4-BE49-F238E27FC236}">
                  <a16:creationId xmlns:a16="http://schemas.microsoft.com/office/drawing/2014/main" id="{2878F5E2-FC93-3280-55F6-6F240C33C6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24838" y="6040417"/>
              <a:ext cx="147638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0" name="Freeform 1768">
              <a:extLst>
                <a:ext uri="{FF2B5EF4-FFF2-40B4-BE49-F238E27FC236}">
                  <a16:creationId xmlns:a16="http://schemas.microsoft.com/office/drawing/2014/main" id="{21C8AFB6-CD7B-68AD-F012-27F620673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9601" y="5692840"/>
              <a:ext cx="138113" cy="1448950"/>
            </a:xfrm>
            <a:custGeom>
              <a:avLst/>
              <a:gdLst>
                <a:gd name="T0" fmla="*/ 87 w 87"/>
                <a:gd name="T1" fmla="*/ 0 h 852"/>
                <a:gd name="T2" fmla="*/ 87 w 87"/>
                <a:gd name="T3" fmla="*/ 852 h 852"/>
                <a:gd name="T4" fmla="*/ 0 w 87"/>
                <a:gd name="T5" fmla="*/ 852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7" h="852">
                  <a:moveTo>
                    <a:pt x="87" y="0"/>
                  </a:moveTo>
                  <a:lnTo>
                    <a:pt x="87" y="852"/>
                  </a:lnTo>
                  <a:lnTo>
                    <a:pt x="0" y="852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 dirty="0"/>
            </a:p>
          </p:txBody>
        </p:sp>
        <p:sp>
          <p:nvSpPr>
            <p:cNvPr id="141" name="Line 4304">
              <a:extLst>
                <a:ext uri="{FF2B5EF4-FFF2-40B4-BE49-F238E27FC236}">
                  <a16:creationId xmlns:a16="http://schemas.microsoft.com/office/drawing/2014/main" id="{2D461BE8-6DF2-AEDB-BC15-A14E3A6462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98302" y="10015903"/>
              <a:ext cx="21272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2" name="Line 4395">
              <a:extLst>
                <a:ext uri="{FF2B5EF4-FFF2-40B4-BE49-F238E27FC236}">
                  <a16:creationId xmlns:a16="http://schemas.microsoft.com/office/drawing/2014/main" id="{57918619-74A0-BE80-EBD4-4C61FB5FE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04226" y="10036176"/>
              <a:ext cx="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3" name="Line 5551">
              <a:extLst>
                <a:ext uri="{FF2B5EF4-FFF2-40B4-BE49-F238E27FC236}">
                  <a16:creationId xmlns:a16="http://schemas.microsoft.com/office/drawing/2014/main" id="{4B128A1A-F294-1F30-08AB-5F525CCB90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66426" y="1990725"/>
              <a:ext cx="481013" cy="0"/>
            </a:xfrm>
            <a:prstGeom prst="line">
              <a:avLst/>
            </a:prstGeom>
            <a:noFill/>
            <a:ln w="15875">
              <a:solidFill>
                <a:srgbClr val="01020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4" name="Freeform 5552">
              <a:extLst>
                <a:ext uri="{FF2B5EF4-FFF2-40B4-BE49-F238E27FC236}">
                  <a16:creationId xmlns:a16="http://schemas.microsoft.com/office/drawing/2014/main" id="{E905D44B-DB25-8499-A159-96F35A8C3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2726" y="2235200"/>
              <a:ext cx="231775" cy="414338"/>
            </a:xfrm>
            <a:custGeom>
              <a:avLst/>
              <a:gdLst>
                <a:gd name="T0" fmla="*/ 146 w 146"/>
                <a:gd name="T1" fmla="*/ 0 h 261"/>
                <a:gd name="T2" fmla="*/ 146 w 146"/>
                <a:gd name="T3" fmla="*/ 261 h 261"/>
                <a:gd name="T4" fmla="*/ 0 w 146"/>
                <a:gd name="T5" fmla="*/ 261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6" h="261">
                  <a:moveTo>
                    <a:pt x="146" y="0"/>
                  </a:moveTo>
                  <a:lnTo>
                    <a:pt x="146" y="261"/>
                  </a:lnTo>
                  <a:lnTo>
                    <a:pt x="0" y="261"/>
                  </a:lnTo>
                </a:path>
              </a:pathLst>
            </a:custGeom>
            <a:noFill/>
            <a:ln w="15875">
              <a:solidFill>
                <a:srgbClr val="01020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5" name="Freeform 5553">
              <a:extLst>
                <a:ext uri="{FF2B5EF4-FFF2-40B4-BE49-F238E27FC236}">
                  <a16:creationId xmlns:a16="http://schemas.microsoft.com/office/drawing/2014/main" id="{0EBC6159-13C7-5C6F-0993-1AE6044E3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45876" y="2235200"/>
              <a:ext cx="230188" cy="414338"/>
            </a:xfrm>
            <a:custGeom>
              <a:avLst/>
              <a:gdLst>
                <a:gd name="T0" fmla="*/ 0 w 145"/>
                <a:gd name="T1" fmla="*/ 0 h 261"/>
                <a:gd name="T2" fmla="*/ 0 w 145"/>
                <a:gd name="T3" fmla="*/ 261 h 261"/>
                <a:gd name="T4" fmla="*/ 145 w 145"/>
                <a:gd name="T5" fmla="*/ 261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" h="261">
                  <a:moveTo>
                    <a:pt x="0" y="0"/>
                  </a:moveTo>
                  <a:lnTo>
                    <a:pt x="0" y="261"/>
                  </a:lnTo>
                  <a:lnTo>
                    <a:pt x="145" y="261"/>
                  </a:lnTo>
                </a:path>
              </a:pathLst>
            </a:custGeom>
            <a:noFill/>
            <a:ln w="15875">
              <a:solidFill>
                <a:srgbClr val="01020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7" name="Freeform 5555">
              <a:extLst>
                <a:ext uri="{FF2B5EF4-FFF2-40B4-BE49-F238E27FC236}">
                  <a16:creationId xmlns:a16="http://schemas.microsoft.com/office/drawing/2014/main" id="{AA5D01B5-3527-094E-9027-F1D17C7C4A1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761240" y="4982292"/>
              <a:ext cx="122238" cy="483869"/>
            </a:xfrm>
            <a:custGeom>
              <a:avLst/>
              <a:gdLst>
                <a:gd name="T0" fmla="*/ 0 w 77"/>
                <a:gd name="T1" fmla="*/ 0 h 229"/>
                <a:gd name="T2" fmla="*/ 0 w 77"/>
                <a:gd name="T3" fmla="*/ 229 h 229"/>
                <a:gd name="T4" fmla="*/ 77 w 77"/>
                <a:gd name="T5" fmla="*/ 22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229">
                  <a:moveTo>
                    <a:pt x="0" y="0"/>
                  </a:moveTo>
                  <a:lnTo>
                    <a:pt x="0" y="229"/>
                  </a:lnTo>
                  <a:lnTo>
                    <a:pt x="77" y="229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8" name="Line 5556">
              <a:extLst>
                <a:ext uri="{FF2B5EF4-FFF2-40B4-BE49-F238E27FC236}">
                  <a16:creationId xmlns:a16="http://schemas.microsoft.com/office/drawing/2014/main" id="{B697863F-81EF-70D5-50E2-A746D5B5FA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0191" y="4156075"/>
              <a:ext cx="865186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49" name="Freeform 5557">
              <a:extLst>
                <a:ext uri="{FF2B5EF4-FFF2-40B4-BE49-F238E27FC236}">
                  <a16:creationId xmlns:a16="http://schemas.microsoft.com/office/drawing/2014/main" id="{D3062945-0134-AFA9-E2E8-9C9D9BE50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5999" y="7639050"/>
              <a:ext cx="1331451" cy="153988"/>
            </a:xfrm>
            <a:custGeom>
              <a:avLst/>
              <a:gdLst>
                <a:gd name="T0" fmla="*/ 739 w 739"/>
                <a:gd name="T1" fmla="*/ 97 h 97"/>
                <a:gd name="T2" fmla="*/ 739 w 739"/>
                <a:gd name="T3" fmla="*/ 0 h 97"/>
                <a:gd name="T4" fmla="*/ 0 w 739"/>
                <a:gd name="T5" fmla="*/ 0 h 97"/>
                <a:gd name="T6" fmla="*/ 0 w 739"/>
                <a:gd name="T7" fmla="*/ 95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9" h="97">
                  <a:moveTo>
                    <a:pt x="739" y="97"/>
                  </a:moveTo>
                  <a:lnTo>
                    <a:pt x="739" y="0"/>
                  </a:lnTo>
                  <a:lnTo>
                    <a:pt x="0" y="0"/>
                  </a:lnTo>
                  <a:lnTo>
                    <a:pt x="0" y="95"/>
                  </a:lnTo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50" name="Line 5558">
              <a:extLst>
                <a:ext uri="{FF2B5EF4-FFF2-40B4-BE49-F238E27FC236}">
                  <a16:creationId xmlns:a16="http://schemas.microsoft.com/office/drawing/2014/main" id="{9908D7FC-7DC8-BB05-64FC-39FB605BFA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06893" y="4858320"/>
              <a:ext cx="0" cy="30162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51" name="Line 5605">
              <a:extLst>
                <a:ext uri="{FF2B5EF4-FFF2-40B4-BE49-F238E27FC236}">
                  <a16:creationId xmlns:a16="http://schemas.microsoft.com/office/drawing/2014/main" id="{62F90CF6-C478-5C1C-6590-0D6A009AB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43735" y="7077075"/>
              <a:ext cx="0" cy="1666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  <p:sp>
          <p:nvSpPr>
            <p:cNvPr id="152" name="Line 5606">
              <a:extLst>
                <a:ext uri="{FF2B5EF4-FFF2-40B4-BE49-F238E27FC236}">
                  <a16:creationId xmlns:a16="http://schemas.microsoft.com/office/drawing/2014/main" id="{B7413332-E1F2-9F9D-9A3D-5C1D98860D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71772" y="7077075"/>
              <a:ext cx="0" cy="169863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PK"/>
            </a:p>
          </p:txBody>
        </p:sp>
      </p:grpSp>
      <p:sp>
        <p:nvSpPr>
          <p:cNvPr id="482" name="Rectangle: Rounded Corners 481">
            <a:extLst>
              <a:ext uri="{FF2B5EF4-FFF2-40B4-BE49-F238E27FC236}">
                <a16:creationId xmlns:a16="http://schemas.microsoft.com/office/drawing/2014/main" id="{EDF0032B-7735-ECA7-529A-578CE4BD928F}"/>
              </a:ext>
            </a:extLst>
          </p:cNvPr>
          <p:cNvSpPr/>
          <p:nvPr/>
        </p:nvSpPr>
        <p:spPr>
          <a:xfrm>
            <a:off x="10533157" y="115191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5978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83" name="Rectangle 4729">
            <a:extLst>
              <a:ext uri="{FF2B5EF4-FFF2-40B4-BE49-F238E27FC236}">
                <a16:creationId xmlns:a16="http://schemas.microsoft.com/office/drawing/2014/main" id="{EE2AF12D-A2F3-0CB3-E013-1FDA2DB43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4810" y="1233033"/>
            <a:ext cx="774251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60" b="1">
                <a:solidFill>
                  <a:srgbClr val="FFFFFF"/>
                </a:solidFill>
                <a:latin typeface="Times New Roman" panose="02020603050405020304" pitchFamily="18" charset="0"/>
              </a:rPr>
              <a:t>Dr. Caitlin Newhouse</a:t>
            </a:r>
          </a:p>
          <a:p>
            <a:pPr lvl="0" algn="ctr"/>
            <a:r>
              <a:rPr lang="en-US" sz="660" b="1">
                <a:solidFill>
                  <a:srgbClr val="FFFFFF"/>
                </a:solidFill>
                <a:latin typeface="Times New Roman" panose="02020603050405020304" pitchFamily="18" charset="0"/>
              </a:rPr>
              <a:t>VPDIP</a:t>
            </a:r>
          </a:p>
          <a:p>
            <a:pPr lvl="0" algn="ctr"/>
            <a:r>
              <a:rPr lang="en-US" sz="660" b="1">
                <a:solidFill>
                  <a:srgbClr val="FFFFFF"/>
                </a:solidFill>
                <a:latin typeface="Times New Roman" panose="02020603050405020304" pitchFamily="18" charset="0"/>
              </a:rPr>
              <a:t>Program Director</a:t>
            </a:r>
          </a:p>
        </p:txBody>
      </p:sp>
      <p:sp>
        <p:nvSpPr>
          <p:cNvPr id="484" name="Rectangle: Rounded Corners 483">
            <a:extLst>
              <a:ext uri="{FF2B5EF4-FFF2-40B4-BE49-F238E27FC236}">
                <a16:creationId xmlns:a16="http://schemas.microsoft.com/office/drawing/2014/main" id="{C7CD4AB0-9775-11C7-7197-576DED0F5BD8}"/>
              </a:ext>
            </a:extLst>
          </p:cNvPr>
          <p:cNvSpPr/>
          <p:nvPr/>
        </p:nvSpPr>
        <p:spPr>
          <a:xfrm>
            <a:off x="9888938" y="177798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85" name="Rectangle 4729">
            <a:extLst>
              <a:ext uri="{FF2B5EF4-FFF2-40B4-BE49-F238E27FC236}">
                <a16:creationId xmlns:a16="http://schemas.microsoft.com/office/drawing/2014/main" id="{AE9F7D1F-AD69-8EBD-08A7-A23553853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7180" y="1864043"/>
            <a:ext cx="49051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CDC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Senior PHA 2</a:t>
            </a:r>
          </a:p>
        </p:txBody>
      </p:sp>
      <p:sp>
        <p:nvSpPr>
          <p:cNvPr id="486" name="Rectangle: Rounded Corners 485">
            <a:extLst>
              <a:ext uri="{FF2B5EF4-FFF2-40B4-BE49-F238E27FC236}">
                <a16:creationId xmlns:a16="http://schemas.microsoft.com/office/drawing/2014/main" id="{4A59ADA8-C87B-3AEB-EB4B-28E0257B9EC3}"/>
              </a:ext>
            </a:extLst>
          </p:cNvPr>
          <p:cNvSpPr/>
          <p:nvPr/>
        </p:nvSpPr>
        <p:spPr>
          <a:xfrm>
            <a:off x="11176889" y="177421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87" name="Rectangle 4729">
            <a:extLst>
              <a:ext uri="{FF2B5EF4-FFF2-40B4-BE49-F238E27FC236}">
                <a16:creationId xmlns:a16="http://schemas.microsoft.com/office/drawing/2014/main" id="{B72C89B2-F402-70ED-F6B1-993CD82E8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3374" y="1864043"/>
            <a:ext cx="79028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Howard C. Young, III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Administration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ASA5</a:t>
            </a:r>
          </a:p>
        </p:txBody>
      </p:sp>
      <p:sp>
        <p:nvSpPr>
          <p:cNvPr id="488" name="Rectangle: Rounded Corners 487">
            <a:extLst>
              <a:ext uri="{FF2B5EF4-FFF2-40B4-BE49-F238E27FC236}">
                <a16:creationId xmlns:a16="http://schemas.microsoft.com/office/drawing/2014/main" id="{4E67857E-37AF-ECAD-664C-1271A0CEE29B}"/>
              </a:ext>
            </a:extLst>
          </p:cNvPr>
          <p:cNvSpPr/>
          <p:nvPr/>
        </p:nvSpPr>
        <p:spPr>
          <a:xfrm>
            <a:off x="9486191" y="241064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89" name="Rectangle 4729">
            <a:extLst>
              <a:ext uri="{FF2B5EF4-FFF2-40B4-BE49-F238E27FC236}">
                <a16:creationId xmlns:a16="http://schemas.microsoft.com/office/drawing/2014/main" id="{04E4AEC1-A586-7830-2C1C-A8E8CF566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5354" y="2505256"/>
            <a:ext cx="788678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Ifrah Abdullahi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CDC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Public Health Advisor</a:t>
            </a:r>
          </a:p>
        </p:txBody>
      </p:sp>
      <p:sp>
        <p:nvSpPr>
          <p:cNvPr id="490" name="Rectangle: Rounded Corners 489">
            <a:extLst>
              <a:ext uri="{FF2B5EF4-FFF2-40B4-BE49-F238E27FC236}">
                <a16:creationId xmlns:a16="http://schemas.microsoft.com/office/drawing/2014/main" id="{5445F3A3-5D40-D3BC-A6CC-3E993EA39C32}"/>
              </a:ext>
            </a:extLst>
          </p:cNvPr>
          <p:cNvSpPr/>
          <p:nvPr/>
        </p:nvSpPr>
        <p:spPr>
          <a:xfrm>
            <a:off x="11621669" y="2416408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91" name="Rectangle 4729">
            <a:extLst>
              <a:ext uri="{FF2B5EF4-FFF2-40B4-BE49-F238E27FC236}">
                <a16:creationId xmlns:a16="http://schemas.microsoft.com/office/drawing/2014/main" id="{69DC9642-52F7-71DD-ADC3-356D877AF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1596" y="2503591"/>
            <a:ext cx="54341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Administration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ASA 4</a:t>
            </a:r>
          </a:p>
        </p:txBody>
      </p:sp>
      <p:sp>
        <p:nvSpPr>
          <p:cNvPr id="495" name="Rectangle: Rounded Corners 494">
            <a:extLst>
              <a:ext uri="{FF2B5EF4-FFF2-40B4-BE49-F238E27FC236}">
                <a16:creationId xmlns:a16="http://schemas.microsoft.com/office/drawing/2014/main" id="{D21A344B-6EB7-F4F0-4120-E6ECB50E25A1}"/>
              </a:ext>
            </a:extLst>
          </p:cNvPr>
          <p:cNvSpPr/>
          <p:nvPr/>
        </p:nvSpPr>
        <p:spPr>
          <a:xfrm>
            <a:off x="3161601" y="323695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96" name="Rectangle 4635">
            <a:extLst>
              <a:ext uri="{FF2B5EF4-FFF2-40B4-BE49-F238E27FC236}">
                <a16:creationId xmlns:a16="http://schemas.microsoft.com/office/drawing/2014/main" id="{84DE5CFD-200B-B524-25FC-4753C6E0A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680" y="3298059"/>
            <a:ext cx="825547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Cacky Tate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Vaccines For Children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(VFC)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Director (Interim)</a:t>
            </a:r>
          </a:p>
        </p:txBody>
      </p:sp>
      <p:sp>
        <p:nvSpPr>
          <p:cNvPr id="497" name="Rectangle: Rounded Corners 496">
            <a:extLst>
              <a:ext uri="{FF2B5EF4-FFF2-40B4-BE49-F238E27FC236}">
                <a16:creationId xmlns:a16="http://schemas.microsoft.com/office/drawing/2014/main" id="{5F3BC003-B757-181F-EEC1-329512B06802}"/>
              </a:ext>
            </a:extLst>
          </p:cNvPr>
          <p:cNvSpPr/>
          <p:nvPr/>
        </p:nvSpPr>
        <p:spPr>
          <a:xfrm>
            <a:off x="7293316" y="323072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498" name="Rectangle 4635">
            <a:extLst>
              <a:ext uri="{FF2B5EF4-FFF2-40B4-BE49-F238E27FC236}">
                <a16:creationId xmlns:a16="http://schemas.microsoft.com/office/drawing/2014/main" id="{87DE9AD0-8479-1B72-B762-4D900950C9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539798" y="3310152"/>
            <a:ext cx="46647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Marie </a:t>
            </a: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Hartel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Manager</a:t>
            </a:r>
          </a:p>
        </p:txBody>
      </p:sp>
      <p:sp>
        <p:nvSpPr>
          <p:cNvPr id="499" name="Rectangle: Rounded Corners 498">
            <a:extLst>
              <a:ext uri="{FF2B5EF4-FFF2-40B4-BE49-F238E27FC236}">
                <a16:creationId xmlns:a16="http://schemas.microsoft.com/office/drawing/2014/main" id="{A26BDE7A-87D7-C1EB-662D-B886510B89EF}"/>
              </a:ext>
            </a:extLst>
          </p:cNvPr>
          <p:cNvSpPr/>
          <p:nvPr/>
        </p:nvSpPr>
        <p:spPr>
          <a:xfrm>
            <a:off x="13981575" y="323567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00" name="Rectangle 4635">
            <a:extLst>
              <a:ext uri="{FF2B5EF4-FFF2-40B4-BE49-F238E27FC236}">
                <a16:creationId xmlns:a16="http://schemas.microsoft.com/office/drawing/2014/main" id="{651B0F99-E31C-B9E8-B2B1-ADA13962D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9922" y="3318807"/>
            <a:ext cx="62196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Rachel Watkins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Planning</a:t>
            </a:r>
          </a:p>
          <a:p>
            <a:pPr lvl="0" algn="ctr"/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Project Manager</a:t>
            </a:r>
          </a:p>
        </p:txBody>
      </p:sp>
      <p:sp>
        <p:nvSpPr>
          <p:cNvPr id="501" name="Rectangle: Rounded Corners 500">
            <a:extLst>
              <a:ext uri="{FF2B5EF4-FFF2-40B4-BE49-F238E27FC236}">
                <a16:creationId xmlns:a16="http://schemas.microsoft.com/office/drawing/2014/main" id="{C33A15E5-AEBC-3121-9352-3B3BED4DBB72}"/>
              </a:ext>
            </a:extLst>
          </p:cNvPr>
          <p:cNvSpPr/>
          <p:nvPr/>
        </p:nvSpPr>
        <p:spPr>
          <a:xfrm>
            <a:off x="16467227" y="323490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02" name="Rectangle 4635">
            <a:extLst>
              <a:ext uri="{FF2B5EF4-FFF2-40B4-BE49-F238E27FC236}">
                <a16:creationId xmlns:a16="http://schemas.microsoft.com/office/drawing/2014/main" id="{E6631AEC-BCF2-3283-C43B-5E16C603014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9466" y="3295754"/>
            <a:ext cx="820738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Joseph Granato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Effectiveness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(PE)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Director</a:t>
            </a:r>
          </a:p>
        </p:txBody>
      </p:sp>
      <p:sp>
        <p:nvSpPr>
          <p:cNvPr id="503" name="Rectangle: Rounded Corners 502">
            <a:extLst>
              <a:ext uri="{FF2B5EF4-FFF2-40B4-BE49-F238E27FC236}">
                <a16:creationId xmlns:a16="http://schemas.microsoft.com/office/drawing/2014/main" id="{1BF76D66-0C81-4789-260B-E62DDFE94EB7}"/>
              </a:ext>
            </a:extLst>
          </p:cNvPr>
          <p:cNvSpPr/>
          <p:nvPr/>
        </p:nvSpPr>
        <p:spPr>
          <a:xfrm>
            <a:off x="18161888" y="323107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1C4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04" name="Rectangle 4635">
            <a:extLst>
              <a:ext uri="{FF2B5EF4-FFF2-40B4-BE49-F238E27FC236}">
                <a16:creationId xmlns:a16="http://schemas.microsoft.com/office/drawing/2014/main" id="{D051398B-40C1-8F40-7CD2-CB6BB8085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1368" y="3288489"/>
            <a:ext cx="755015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Amanda Hartley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Vaccine-Preventable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Diseases (VPD)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Director</a:t>
            </a:r>
          </a:p>
        </p:txBody>
      </p:sp>
      <p:sp>
        <p:nvSpPr>
          <p:cNvPr id="505" name="Rectangle: Rounded Corners 504">
            <a:extLst>
              <a:ext uri="{FF2B5EF4-FFF2-40B4-BE49-F238E27FC236}">
                <a16:creationId xmlns:a16="http://schemas.microsoft.com/office/drawing/2014/main" id="{141D021F-7184-1507-5655-00A283412467}"/>
              </a:ext>
            </a:extLst>
          </p:cNvPr>
          <p:cNvSpPr/>
          <p:nvPr/>
        </p:nvSpPr>
        <p:spPr>
          <a:xfrm>
            <a:off x="15892116" y="393477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06" name="Rectangle 4635">
            <a:extLst>
              <a:ext uri="{FF2B5EF4-FFF2-40B4-BE49-F238E27FC236}">
                <a16:creationId xmlns:a16="http://schemas.microsoft.com/office/drawing/2014/main" id="{D0735885-7588-A81C-D44C-E55B4E7AC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9916" y="3992194"/>
            <a:ext cx="642804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Alex Hayes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Effectiveness (PE)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Deputy Director</a:t>
            </a:r>
          </a:p>
        </p:txBody>
      </p:sp>
      <p:sp>
        <p:nvSpPr>
          <p:cNvPr id="507" name="Rectangle: Rounded Corners 506">
            <a:extLst>
              <a:ext uri="{FF2B5EF4-FFF2-40B4-BE49-F238E27FC236}">
                <a16:creationId xmlns:a16="http://schemas.microsoft.com/office/drawing/2014/main" id="{36381693-BE91-98C2-2DDC-5F7D6FAB3DD7}"/>
              </a:ext>
            </a:extLst>
          </p:cNvPr>
          <p:cNvSpPr/>
          <p:nvPr/>
        </p:nvSpPr>
        <p:spPr>
          <a:xfrm>
            <a:off x="17047704" y="3932960"/>
            <a:ext cx="106197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08" name="Rectangle 4635">
            <a:extLst>
              <a:ext uri="{FF2B5EF4-FFF2-40B4-BE49-F238E27FC236}">
                <a16:creationId xmlns:a16="http://schemas.microsoft.com/office/drawing/2014/main" id="{53CF69D5-F4DB-A342-E93A-856AB8777EF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094427" y="3985780"/>
            <a:ext cx="982641" cy="385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Rana Zakaria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Effectiveness (PE)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Adult/Adolescent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Immunization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Coordinator</a:t>
            </a:r>
          </a:p>
        </p:txBody>
      </p:sp>
      <p:sp>
        <p:nvSpPr>
          <p:cNvPr id="509" name="Rectangle: Rounded Corners 508">
            <a:extLst>
              <a:ext uri="{FF2B5EF4-FFF2-40B4-BE49-F238E27FC236}">
                <a16:creationId xmlns:a16="http://schemas.microsoft.com/office/drawing/2014/main" id="{F2ED2E20-E0B9-2410-8E3E-978377999174}"/>
              </a:ext>
            </a:extLst>
          </p:cNvPr>
          <p:cNvSpPr/>
          <p:nvPr/>
        </p:nvSpPr>
        <p:spPr>
          <a:xfrm>
            <a:off x="17046376" y="4471427"/>
            <a:ext cx="106197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10" name="Rectangle 4635">
            <a:extLst>
              <a:ext uri="{FF2B5EF4-FFF2-40B4-BE49-F238E27FC236}">
                <a16:creationId xmlns:a16="http://schemas.microsoft.com/office/drawing/2014/main" id="{07493D66-D737-1ECD-5BBB-B3F3EF985D7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289991" y="4527703"/>
            <a:ext cx="591509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Madison Toney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Effectiveness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 1</a:t>
            </a:r>
          </a:p>
        </p:txBody>
      </p:sp>
      <p:sp>
        <p:nvSpPr>
          <p:cNvPr id="511" name="Rectangle: Rounded Corners 510">
            <a:extLst>
              <a:ext uri="{FF2B5EF4-FFF2-40B4-BE49-F238E27FC236}">
                <a16:creationId xmlns:a16="http://schemas.microsoft.com/office/drawing/2014/main" id="{E0B10B12-0678-69A9-0FF8-7EA77A074860}"/>
              </a:ext>
            </a:extLst>
          </p:cNvPr>
          <p:cNvSpPr/>
          <p:nvPr/>
        </p:nvSpPr>
        <p:spPr>
          <a:xfrm>
            <a:off x="17051383" y="5009663"/>
            <a:ext cx="106197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12" name="Rectangle 4635">
            <a:extLst>
              <a:ext uri="{FF2B5EF4-FFF2-40B4-BE49-F238E27FC236}">
                <a16:creationId xmlns:a16="http://schemas.microsoft.com/office/drawing/2014/main" id="{8F2C8D8F-16F2-7C43-F9E6-D9C4F15317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148349" y="5100864"/>
            <a:ext cx="894477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Adrian Gonzalez-Lozano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Effectiveness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 1</a:t>
            </a:r>
          </a:p>
        </p:txBody>
      </p:sp>
      <p:sp>
        <p:nvSpPr>
          <p:cNvPr id="513" name="Rectangle: Rounded Corners 512">
            <a:extLst>
              <a:ext uri="{FF2B5EF4-FFF2-40B4-BE49-F238E27FC236}">
                <a16:creationId xmlns:a16="http://schemas.microsoft.com/office/drawing/2014/main" id="{DCD10C3B-4464-D4E3-6CDF-9CF6739C2D62}"/>
              </a:ext>
            </a:extLst>
          </p:cNvPr>
          <p:cNvSpPr/>
          <p:nvPr/>
        </p:nvSpPr>
        <p:spPr>
          <a:xfrm>
            <a:off x="17049955" y="5538937"/>
            <a:ext cx="106197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14" name="Rectangle 4635">
            <a:extLst>
              <a:ext uri="{FF2B5EF4-FFF2-40B4-BE49-F238E27FC236}">
                <a16:creationId xmlns:a16="http://schemas.microsoft.com/office/drawing/2014/main" id="{73B41ACC-E9AB-0BE4-71DA-495492BF0E0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231915" y="5628050"/>
            <a:ext cx="690895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Rachel </a:t>
            </a: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Tulibagenyi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Effectiveness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 1</a:t>
            </a:r>
          </a:p>
        </p:txBody>
      </p:sp>
      <p:sp>
        <p:nvSpPr>
          <p:cNvPr id="515" name="Rectangle: Rounded Corners 514">
            <a:extLst>
              <a:ext uri="{FF2B5EF4-FFF2-40B4-BE49-F238E27FC236}">
                <a16:creationId xmlns:a16="http://schemas.microsoft.com/office/drawing/2014/main" id="{9E9EDFC2-1DD9-84A5-E425-607D607AC9A3}"/>
              </a:ext>
            </a:extLst>
          </p:cNvPr>
          <p:cNvSpPr/>
          <p:nvPr/>
        </p:nvSpPr>
        <p:spPr>
          <a:xfrm>
            <a:off x="17049078" y="6082729"/>
            <a:ext cx="106197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16" name="Rectangle 4635">
            <a:extLst>
              <a:ext uri="{FF2B5EF4-FFF2-40B4-BE49-F238E27FC236}">
                <a16:creationId xmlns:a16="http://schemas.microsoft.com/office/drawing/2014/main" id="{2AD8C968-88ED-9FAE-19F4-73FD4F2284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281607" y="6173645"/>
            <a:ext cx="591509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Sueyoun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Hwang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Program 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Effectiveness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 1</a:t>
            </a:r>
          </a:p>
        </p:txBody>
      </p:sp>
      <p:sp>
        <p:nvSpPr>
          <p:cNvPr id="518" name="Rectangle: Rounded Corners 517">
            <a:extLst>
              <a:ext uri="{FF2B5EF4-FFF2-40B4-BE49-F238E27FC236}">
                <a16:creationId xmlns:a16="http://schemas.microsoft.com/office/drawing/2014/main" id="{7AB84654-9CCF-45AA-8E42-22024D4D2F69}"/>
              </a:ext>
            </a:extLst>
          </p:cNvPr>
          <p:cNvSpPr/>
          <p:nvPr/>
        </p:nvSpPr>
        <p:spPr>
          <a:xfrm>
            <a:off x="15353368" y="7205792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19" name="Rectangle 4635">
            <a:extLst>
              <a:ext uri="{FF2B5EF4-FFF2-40B4-BE49-F238E27FC236}">
                <a16:creationId xmlns:a16="http://schemas.microsoft.com/office/drawing/2014/main" id="{E896A449-DFB2-C01A-EB37-ECD1578EB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5671" y="7302509"/>
            <a:ext cx="538610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Sarah Winders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Influenza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Coordinator</a:t>
            </a:r>
          </a:p>
        </p:txBody>
      </p:sp>
      <p:sp>
        <p:nvSpPr>
          <p:cNvPr id="520" name="Rectangle: Rounded Corners 519">
            <a:extLst>
              <a:ext uri="{FF2B5EF4-FFF2-40B4-BE49-F238E27FC236}">
                <a16:creationId xmlns:a16="http://schemas.microsoft.com/office/drawing/2014/main" id="{CF8C8FFB-ECE5-1C53-19F6-5354A62118DD}"/>
              </a:ext>
            </a:extLst>
          </p:cNvPr>
          <p:cNvSpPr/>
          <p:nvPr/>
        </p:nvSpPr>
        <p:spPr>
          <a:xfrm>
            <a:off x="16371172" y="720648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21" name="Rectangle 4635">
            <a:extLst>
              <a:ext uri="{FF2B5EF4-FFF2-40B4-BE49-F238E27FC236}">
                <a16:creationId xmlns:a16="http://schemas.microsoft.com/office/drawing/2014/main" id="{D1E6AF3A-B38F-FBA0-0648-C43591001D3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80640" y="7289546"/>
            <a:ext cx="535403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Amy Daughtry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Perinatal Hep 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B Coordinator</a:t>
            </a:r>
          </a:p>
        </p:txBody>
      </p:sp>
      <p:sp>
        <p:nvSpPr>
          <p:cNvPr id="522" name="Rectangle: Rounded Corners 521">
            <a:extLst>
              <a:ext uri="{FF2B5EF4-FFF2-40B4-BE49-F238E27FC236}">
                <a16:creationId xmlns:a16="http://schemas.microsoft.com/office/drawing/2014/main" id="{FEEF0CF5-4AF4-B185-523C-9DAF9C46C2AF}"/>
              </a:ext>
            </a:extLst>
          </p:cNvPr>
          <p:cNvSpPr/>
          <p:nvPr/>
        </p:nvSpPr>
        <p:spPr>
          <a:xfrm>
            <a:off x="17391012" y="720947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23" name="Rectangle 4635">
            <a:extLst>
              <a:ext uri="{FF2B5EF4-FFF2-40B4-BE49-F238E27FC236}">
                <a16:creationId xmlns:a16="http://schemas.microsoft.com/office/drawing/2014/main" id="{355DEA29-587E-1129-1CDA-A2B48075A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0517" y="7340075"/>
            <a:ext cx="62196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Kaleb Kitchens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MIS Coordinator</a:t>
            </a:r>
          </a:p>
        </p:txBody>
      </p:sp>
      <p:sp>
        <p:nvSpPr>
          <p:cNvPr id="524" name="Rectangle: Rounded Corners 523">
            <a:extLst>
              <a:ext uri="{FF2B5EF4-FFF2-40B4-BE49-F238E27FC236}">
                <a16:creationId xmlns:a16="http://schemas.microsoft.com/office/drawing/2014/main" id="{DA676E0B-690B-D329-6229-03FD660277FE}"/>
              </a:ext>
            </a:extLst>
          </p:cNvPr>
          <p:cNvSpPr/>
          <p:nvPr/>
        </p:nvSpPr>
        <p:spPr>
          <a:xfrm>
            <a:off x="18408816" y="720784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25" name="Rectangle 4635">
            <a:extLst>
              <a:ext uri="{FF2B5EF4-FFF2-40B4-BE49-F238E27FC236}">
                <a16:creationId xmlns:a16="http://schemas.microsoft.com/office/drawing/2014/main" id="{8AC613FF-1D82-499A-1450-477178AB5F5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57458" y="7295922"/>
            <a:ext cx="682880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Lisa Williams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Vaccination Strike 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Team Manager</a:t>
            </a:r>
          </a:p>
        </p:txBody>
      </p:sp>
      <p:sp>
        <p:nvSpPr>
          <p:cNvPr id="527" name="Rectangle: Rounded Corners 526">
            <a:extLst>
              <a:ext uri="{FF2B5EF4-FFF2-40B4-BE49-F238E27FC236}">
                <a16:creationId xmlns:a16="http://schemas.microsoft.com/office/drawing/2014/main" id="{375A909A-21AC-159B-AF6E-F8F015674900}"/>
              </a:ext>
            </a:extLst>
          </p:cNvPr>
          <p:cNvSpPr/>
          <p:nvPr/>
        </p:nvSpPr>
        <p:spPr>
          <a:xfrm>
            <a:off x="15760955" y="7851572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28" name="Rectangle 4635">
            <a:extLst>
              <a:ext uri="{FF2B5EF4-FFF2-40B4-BE49-F238E27FC236}">
                <a16:creationId xmlns:a16="http://schemas.microsoft.com/office/drawing/2014/main" id="{017FDD38-5417-C9EC-5D19-8C81EF4EB90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79961" y="7971003"/>
            <a:ext cx="52899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Danielle Smith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529" name="Rectangle: Rounded Corners 528">
            <a:extLst>
              <a:ext uri="{FF2B5EF4-FFF2-40B4-BE49-F238E27FC236}">
                <a16:creationId xmlns:a16="http://schemas.microsoft.com/office/drawing/2014/main" id="{4F9F6FE8-AABF-ACC0-14A8-B78347D6AB53}"/>
              </a:ext>
            </a:extLst>
          </p:cNvPr>
          <p:cNvSpPr/>
          <p:nvPr/>
        </p:nvSpPr>
        <p:spPr>
          <a:xfrm>
            <a:off x="15760955" y="838397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30" name="Rectangle 4635">
            <a:extLst>
              <a:ext uri="{FF2B5EF4-FFF2-40B4-BE49-F238E27FC236}">
                <a16:creationId xmlns:a16="http://schemas.microsoft.com/office/drawing/2014/main" id="{9B0AD738-85B3-CA3D-A6AA-EF781A570AD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979961" y="8504567"/>
            <a:ext cx="52899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Danita Crear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VPD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531" name="Rectangle: Rounded Corners 530">
            <a:extLst>
              <a:ext uri="{FF2B5EF4-FFF2-40B4-BE49-F238E27FC236}">
                <a16:creationId xmlns:a16="http://schemas.microsoft.com/office/drawing/2014/main" id="{8D782763-BDD0-81EB-5B65-2B5E2B67D650}"/>
              </a:ext>
            </a:extLst>
          </p:cNvPr>
          <p:cNvSpPr/>
          <p:nvPr/>
        </p:nvSpPr>
        <p:spPr>
          <a:xfrm>
            <a:off x="13068511" y="459682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32" name="Rectangle 4635">
            <a:extLst>
              <a:ext uri="{FF2B5EF4-FFF2-40B4-BE49-F238E27FC236}">
                <a16:creationId xmlns:a16="http://schemas.microsoft.com/office/drawing/2014/main" id="{63C1A8F5-621B-70A9-05F5-6A94110EE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8170" y="4699027"/>
            <a:ext cx="73738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Ashley Mallard'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Onboarding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Data Coordinator</a:t>
            </a:r>
          </a:p>
        </p:txBody>
      </p:sp>
      <p:sp>
        <p:nvSpPr>
          <p:cNvPr id="533" name="Rectangle: Rounded Corners 532">
            <a:extLst>
              <a:ext uri="{FF2B5EF4-FFF2-40B4-BE49-F238E27FC236}">
                <a16:creationId xmlns:a16="http://schemas.microsoft.com/office/drawing/2014/main" id="{0E698A56-5A6D-F103-718D-A67FD60D9419}"/>
              </a:ext>
            </a:extLst>
          </p:cNvPr>
          <p:cNvSpPr/>
          <p:nvPr/>
        </p:nvSpPr>
        <p:spPr>
          <a:xfrm>
            <a:off x="14875765" y="459691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34" name="Rectangle 4635">
            <a:extLst>
              <a:ext uri="{FF2B5EF4-FFF2-40B4-BE49-F238E27FC236}">
                <a16:creationId xmlns:a16="http://schemas.microsoft.com/office/drawing/2014/main" id="{4A99E35C-8E31-C96A-A142-42BD40F1B11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943090" y="4699585"/>
            <a:ext cx="839975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Alyshia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McCallister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Planning/Outreach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Public Health Educator</a:t>
            </a:r>
          </a:p>
        </p:txBody>
      </p:sp>
      <p:sp>
        <p:nvSpPr>
          <p:cNvPr id="535" name="Rectangle: Rounded Corners 534">
            <a:extLst>
              <a:ext uri="{FF2B5EF4-FFF2-40B4-BE49-F238E27FC236}">
                <a16:creationId xmlns:a16="http://schemas.microsoft.com/office/drawing/2014/main" id="{F37AA255-EA11-C373-257F-BFA435362E18}"/>
              </a:ext>
            </a:extLst>
          </p:cNvPr>
          <p:cNvSpPr/>
          <p:nvPr/>
        </p:nvSpPr>
        <p:spPr>
          <a:xfrm>
            <a:off x="13068511" y="516679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36" name="Rectangle: Rounded Corners 535">
            <a:extLst>
              <a:ext uri="{FF2B5EF4-FFF2-40B4-BE49-F238E27FC236}">
                <a16:creationId xmlns:a16="http://schemas.microsoft.com/office/drawing/2014/main" id="{2018223C-0637-9E9D-AAF6-069A3A8BDF0A}"/>
              </a:ext>
            </a:extLst>
          </p:cNvPr>
          <p:cNvSpPr/>
          <p:nvPr/>
        </p:nvSpPr>
        <p:spPr>
          <a:xfrm>
            <a:off x="14875765" y="516688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37" name="Rectangle 4635">
            <a:extLst>
              <a:ext uri="{FF2B5EF4-FFF2-40B4-BE49-F238E27FC236}">
                <a16:creationId xmlns:a16="http://schemas.microsoft.com/office/drawing/2014/main" id="{D600B31D-562A-4EBF-8FC0-C77DB1265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3977" y="5263724"/>
            <a:ext cx="73738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Cateresa Dukes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Onboarding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Data Coordinator</a:t>
            </a:r>
          </a:p>
        </p:txBody>
      </p:sp>
      <p:sp>
        <p:nvSpPr>
          <p:cNvPr id="538" name="Rectangle 4635">
            <a:extLst>
              <a:ext uri="{FF2B5EF4-FFF2-40B4-BE49-F238E27FC236}">
                <a16:creationId xmlns:a16="http://schemas.microsoft.com/office/drawing/2014/main" id="{1EBD41CA-28DE-6044-320E-9F3036E7CE9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003662" y="5271032"/>
            <a:ext cx="719749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Antuan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Ruben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Planning/Outreach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Public Health Nurse</a:t>
            </a:r>
          </a:p>
        </p:txBody>
      </p:sp>
      <p:sp>
        <p:nvSpPr>
          <p:cNvPr id="539" name="Rectangle: Rounded Corners 538">
            <a:extLst>
              <a:ext uri="{FF2B5EF4-FFF2-40B4-BE49-F238E27FC236}">
                <a16:creationId xmlns:a16="http://schemas.microsoft.com/office/drawing/2014/main" id="{716F4039-EA3F-33A0-31DA-05E1F2AAE3A2}"/>
              </a:ext>
            </a:extLst>
          </p:cNvPr>
          <p:cNvSpPr/>
          <p:nvPr/>
        </p:nvSpPr>
        <p:spPr>
          <a:xfrm>
            <a:off x="14672564" y="393500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40" name="Rectangle 4635">
            <a:extLst>
              <a:ext uri="{FF2B5EF4-FFF2-40B4-BE49-F238E27FC236}">
                <a16:creationId xmlns:a16="http://schemas.microsoft.com/office/drawing/2014/main" id="{9C8EE31A-5A24-2695-17F5-ABADC308A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316" y="4040384"/>
            <a:ext cx="839974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Angelica Deaton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Planning/Outreach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Public Health Educator</a:t>
            </a:r>
          </a:p>
        </p:txBody>
      </p:sp>
      <p:sp>
        <p:nvSpPr>
          <p:cNvPr id="542" name="Rectangle: Rounded Corners 541">
            <a:extLst>
              <a:ext uri="{FF2B5EF4-FFF2-40B4-BE49-F238E27FC236}">
                <a16:creationId xmlns:a16="http://schemas.microsoft.com/office/drawing/2014/main" id="{C74DD92D-A678-1CC6-C949-69BCDF9BFA8E}"/>
              </a:ext>
            </a:extLst>
          </p:cNvPr>
          <p:cNvSpPr/>
          <p:nvPr/>
        </p:nvSpPr>
        <p:spPr>
          <a:xfrm>
            <a:off x="13306662" y="393598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43" name="Rectangle 4635">
            <a:extLst>
              <a:ext uri="{FF2B5EF4-FFF2-40B4-BE49-F238E27FC236}">
                <a16:creationId xmlns:a16="http://schemas.microsoft.com/office/drawing/2014/main" id="{AB296CC3-6710-06A3-093A-0F90908D7EE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421473" y="4042754"/>
            <a:ext cx="73738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Patty Lee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Onboarding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ASA 3</a:t>
            </a:r>
          </a:p>
        </p:txBody>
      </p:sp>
      <p:sp>
        <p:nvSpPr>
          <p:cNvPr id="544" name="Rectangle: Rounded Corners 543">
            <a:extLst>
              <a:ext uri="{FF2B5EF4-FFF2-40B4-BE49-F238E27FC236}">
                <a16:creationId xmlns:a16="http://schemas.microsoft.com/office/drawing/2014/main" id="{F2D27955-6345-22B0-3873-A26B4920C67E}"/>
              </a:ext>
            </a:extLst>
          </p:cNvPr>
          <p:cNvSpPr/>
          <p:nvPr/>
        </p:nvSpPr>
        <p:spPr>
          <a:xfrm>
            <a:off x="12201921" y="394028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45" name="Rectangle 4635">
            <a:extLst>
              <a:ext uri="{FF2B5EF4-FFF2-40B4-BE49-F238E27FC236}">
                <a16:creationId xmlns:a16="http://schemas.microsoft.com/office/drawing/2014/main" id="{4528A9B0-600D-533A-8FCE-086E18753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7902" y="3993757"/>
            <a:ext cx="825547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Stephanie Yelling</a:t>
            </a: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Deputy Manager +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Onboarding Lead</a:t>
            </a:r>
          </a:p>
        </p:txBody>
      </p:sp>
      <p:sp>
        <p:nvSpPr>
          <p:cNvPr id="546" name="Rectangle: Rounded Corners 545">
            <a:extLst>
              <a:ext uri="{FF2B5EF4-FFF2-40B4-BE49-F238E27FC236}">
                <a16:creationId xmlns:a16="http://schemas.microsoft.com/office/drawing/2014/main" id="{351826C0-F21E-AE8A-18E1-BBF123FD0EB9}"/>
              </a:ext>
            </a:extLst>
          </p:cNvPr>
          <p:cNvSpPr/>
          <p:nvPr/>
        </p:nvSpPr>
        <p:spPr>
          <a:xfrm>
            <a:off x="9959122" y="393858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47" name="Rectangle 4635">
            <a:extLst>
              <a:ext uri="{FF2B5EF4-FFF2-40B4-BE49-F238E27FC236}">
                <a16:creationId xmlns:a16="http://schemas.microsoft.com/office/drawing/2014/main" id="{006C0AE9-5FCE-A49F-74A0-860B5FA62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6811" y="3996496"/>
            <a:ext cx="626775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Jacqueline Logan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 +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Team Lead</a:t>
            </a:r>
          </a:p>
        </p:txBody>
      </p:sp>
      <p:sp>
        <p:nvSpPr>
          <p:cNvPr id="549" name="Rectangle: Rounded Corners 548">
            <a:extLst>
              <a:ext uri="{FF2B5EF4-FFF2-40B4-BE49-F238E27FC236}">
                <a16:creationId xmlns:a16="http://schemas.microsoft.com/office/drawing/2014/main" id="{20A233B4-D2BB-B84A-EDA1-FB481C7C6D1A}"/>
              </a:ext>
            </a:extLst>
          </p:cNvPr>
          <p:cNvSpPr/>
          <p:nvPr/>
        </p:nvSpPr>
        <p:spPr>
          <a:xfrm>
            <a:off x="5648524" y="393858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50" name="Rectangle 4635">
            <a:extLst>
              <a:ext uri="{FF2B5EF4-FFF2-40B4-BE49-F238E27FC236}">
                <a16:creationId xmlns:a16="http://schemas.microsoft.com/office/drawing/2014/main" id="{7DA829FA-D0C7-B0A8-3377-5914CC5E2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7454" y="4012588"/>
            <a:ext cx="880049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David Baron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IIS Clinical 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Application Coordinator</a:t>
            </a:r>
          </a:p>
        </p:txBody>
      </p:sp>
      <p:sp>
        <p:nvSpPr>
          <p:cNvPr id="551" name="Rectangle: Rounded Corners 550">
            <a:extLst>
              <a:ext uri="{FF2B5EF4-FFF2-40B4-BE49-F238E27FC236}">
                <a16:creationId xmlns:a16="http://schemas.microsoft.com/office/drawing/2014/main" id="{DC4792A7-9149-8C1E-1004-7B3518636072}"/>
              </a:ext>
            </a:extLst>
          </p:cNvPr>
          <p:cNvSpPr/>
          <p:nvPr/>
        </p:nvSpPr>
        <p:spPr>
          <a:xfrm>
            <a:off x="1977251" y="393858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52" name="Rectangle 4635">
            <a:extLst>
              <a:ext uri="{FF2B5EF4-FFF2-40B4-BE49-F238E27FC236}">
                <a16:creationId xmlns:a16="http://schemas.microsoft.com/office/drawing/2014/main" id="{F4083197-5DA5-D2F2-7748-98EAB4DF2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121" y="4058831"/>
            <a:ext cx="583494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Georgia Whalen</a:t>
            </a:r>
          </a:p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PH Admin 1</a:t>
            </a:r>
          </a:p>
        </p:txBody>
      </p:sp>
      <p:sp>
        <p:nvSpPr>
          <p:cNvPr id="553" name="Rectangle: Rounded Corners 552">
            <a:extLst>
              <a:ext uri="{FF2B5EF4-FFF2-40B4-BE49-F238E27FC236}">
                <a16:creationId xmlns:a16="http://schemas.microsoft.com/office/drawing/2014/main" id="{7B3A77DD-9E6A-1736-EF18-C3D979FDCFCF}"/>
              </a:ext>
            </a:extLst>
          </p:cNvPr>
          <p:cNvSpPr/>
          <p:nvPr/>
        </p:nvSpPr>
        <p:spPr>
          <a:xfrm>
            <a:off x="1422944" y="4596272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54" name="Rectangle: Rounded Corners 553">
            <a:extLst>
              <a:ext uri="{FF2B5EF4-FFF2-40B4-BE49-F238E27FC236}">
                <a16:creationId xmlns:a16="http://schemas.microsoft.com/office/drawing/2014/main" id="{2AF3ABE1-CAFD-1CB7-179D-07FBCA298DBE}"/>
              </a:ext>
            </a:extLst>
          </p:cNvPr>
          <p:cNvSpPr/>
          <p:nvPr/>
        </p:nvSpPr>
        <p:spPr>
          <a:xfrm>
            <a:off x="2527725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55" name="Rectangle 4635">
            <a:extLst>
              <a:ext uri="{FF2B5EF4-FFF2-40B4-BE49-F238E27FC236}">
                <a16:creationId xmlns:a16="http://schemas.microsoft.com/office/drawing/2014/main" id="{7027BAF9-58D6-BDFD-30BE-46DF08A974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05949" y="4676666"/>
            <a:ext cx="607539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Stephanie </a:t>
            </a:r>
          </a:p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Thompson</a:t>
            </a:r>
          </a:p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Enrollment Lead</a:t>
            </a:r>
          </a:p>
        </p:txBody>
      </p:sp>
      <p:sp>
        <p:nvSpPr>
          <p:cNvPr id="556" name="Rectangle 4635">
            <a:extLst>
              <a:ext uri="{FF2B5EF4-FFF2-40B4-BE49-F238E27FC236}">
                <a16:creationId xmlns:a16="http://schemas.microsoft.com/office/drawing/2014/main" id="{E4C52407-A711-D0F1-0E8E-B02F713AF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9725" y="4708205"/>
            <a:ext cx="65883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Ramona Pentecost</a:t>
            </a:r>
          </a:p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Admin. Support</a:t>
            </a:r>
          </a:p>
        </p:txBody>
      </p:sp>
      <p:sp>
        <p:nvSpPr>
          <p:cNvPr id="557" name="Rectangle: Rounded Corners 556">
            <a:extLst>
              <a:ext uri="{FF2B5EF4-FFF2-40B4-BE49-F238E27FC236}">
                <a16:creationId xmlns:a16="http://schemas.microsoft.com/office/drawing/2014/main" id="{FEE881A3-B12F-DFDB-6327-3EC52E09B598}"/>
              </a:ext>
            </a:extLst>
          </p:cNvPr>
          <p:cNvSpPr/>
          <p:nvPr/>
        </p:nvSpPr>
        <p:spPr>
          <a:xfrm>
            <a:off x="832755" y="524891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58" name="Rectangle 4635">
            <a:extLst>
              <a:ext uri="{FF2B5EF4-FFF2-40B4-BE49-F238E27FC236}">
                <a16:creationId xmlns:a16="http://schemas.microsoft.com/office/drawing/2014/main" id="{B2792991-B29B-BD13-E1EF-982701F978D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58043" y="5358071"/>
            <a:ext cx="71814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Grayson Jones</a:t>
            </a:r>
          </a:p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Enrollment Support</a:t>
            </a:r>
          </a:p>
        </p:txBody>
      </p:sp>
      <p:sp>
        <p:nvSpPr>
          <p:cNvPr id="559" name="Rectangle: Rounded Corners 558">
            <a:extLst>
              <a:ext uri="{FF2B5EF4-FFF2-40B4-BE49-F238E27FC236}">
                <a16:creationId xmlns:a16="http://schemas.microsoft.com/office/drawing/2014/main" id="{B0FA0E82-30A6-8A3F-6A30-BFF3099FC874}"/>
              </a:ext>
            </a:extLst>
          </p:cNvPr>
          <p:cNvSpPr/>
          <p:nvPr/>
        </p:nvSpPr>
        <p:spPr>
          <a:xfrm>
            <a:off x="3986366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0" name="Rectangle 4635">
            <a:extLst>
              <a:ext uri="{FF2B5EF4-FFF2-40B4-BE49-F238E27FC236}">
                <a16:creationId xmlns:a16="http://schemas.microsoft.com/office/drawing/2014/main" id="{BCA1B550-363D-935E-EBA3-C9C8A43BF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113" y="4718065"/>
            <a:ext cx="75501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Kaleigh Cash</a:t>
            </a:r>
          </a:p>
          <a:p>
            <a:pPr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</a:p>
          <a:p>
            <a:pPr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Clinical Data Quality</a:t>
            </a:r>
          </a:p>
        </p:txBody>
      </p:sp>
      <p:sp>
        <p:nvSpPr>
          <p:cNvPr id="561" name="Rectangle: Rounded Corners 560">
            <a:extLst>
              <a:ext uri="{FF2B5EF4-FFF2-40B4-BE49-F238E27FC236}">
                <a16:creationId xmlns:a16="http://schemas.microsoft.com/office/drawing/2014/main" id="{33BB2F4E-46C4-BF88-3376-5BBB610BD7F2}"/>
              </a:ext>
            </a:extLst>
          </p:cNvPr>
          <p:cNvSpPr/>
          <p:nvPr/>
        </p:nvSpPr>
        <p:spPr>
          <a:xfrm>
            <a:off x="5060665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2" name="Rectangle 4635">
            <a:extLst>
              <a:ext uri="{FF2B5EF4-FFF2-40B4-BE49-F238E27FC236}">
                <a16:creationId xmlns:a16="http://schemas.microsoft.com/office/drawing/2014/main" id="{BBCAA10C-AB70-C303-21B4-65AAC104328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174379" y="4717048"/>
            <a:ext cx="75501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Lucinda Williams</a:t>
            </a:r>
          </a:p>
          <a:p>
            <a:pPr lvl="0" algn="ctr">
              <a:lnSpc>
                <a:spcPts val="5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5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Clinical Data Quality</a:t>
            </a:r>
          </a:p>
        </p:txBody>
      </p:sp>
      <p:sp>
        <p:nvSpPr>
          <p:cNvPr id="563" name="Rectangle: Rounded Corners 562">
            <a:extLst>
              <a:ext uri="{FF2B5EF4-FFF2-40B4-BE49-F238E27FC236}">
                <a16:creationId xmlns:a16="http://schemas.microsoft.com/office/drawing/2014/main" id="{106E5BC2-30CD-8D3D-3FC9-791F15602E37}"/>
              </a:ext>
            </a:extLst>
          </p:cNvPr>
          <p:cNvSpPr/>
          <p:nvPr/>
        </p:nvSpPr>
        <p:spPr>
          <a:xfrm>
            <a:off x="6131948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4" name="Rectangle 4635">
            <a:extLst>
              <a:ext uri="{FF2B5EF4-FFF2-40B4-BE49-F238E27FC236}">
                <a16:creationId xmlns:a16="http://schemas.microsoft.com/office/drawing/2014/main" id="{567175C9-9B65-577A-2353-560FFF5BB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720" y="4724500"/>
            <a:ext cx="626774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Wes Cumberland</a:t>
            </a:r>
          </a:p>
          <a:p>
            <a:pPr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Trainer</a:t>
            </a:r>
          </a:p>
        </p:txBody>
      </p:sp>
      <p:sp>
        <p:nvSpPr>
          <p:cNvPr id="565" name="Rectangle: Rounded Corners 564">
            <a:extLst>
              <a:ext uri="{FF2B5EF4-FFF2-40B4-BE49-F238E27FC236}">
                <a16:creationId xmlns:a16="http://schemas.microsoft.com/office/drawing/2014/main" id="{F7F65556-F198-E62D-B76C-104D716FCF41}"/>
              </a:ext>
            </a:extLst>
          </p:cNvPr>
          <p:cNvSpPr/>
          <p:nvPr/>
        </p:nvSpPr>
        <p:spPr>
          <a:xfrm>
            <a:off x="7205508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6" name="Rectangle 4635">
            <a:extLst>
              <a:ext uri="{FF2B5EF4-FFF2-40B4-BE49-F238E27FC236}">
                <a16:creationId xmlns:a16="http://schemas.microsoft.com/office/drawing/2014/main" id="{C9DF0204-C915-FD88-2D61-2BCA8FBBD12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328459" y="4697322"/>
            <a:ext cx="711733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Help Desk Manager</a:t>
            </a:r>
          </a:p>
        </p:txBody>
      </p:sp>
      <p:sp>
        <p:nvSpPr>
          <p:cNvPr id="567" name="Rectangle: Rounded Corners 566">
            <a:extLst>
              <a:ext uri="{FF2B5EF4-FFF2-40B4-BE49-F238E27FC236}">
                <a16:creationId xmlns:a16="http://schemas.microsoft.com/office/drawing/2014/main" id="{8652FB3E-88C6-016F-7791-EE624A06D8B4}"/>
              </a:ext>
            </a:extLst>
          </p:cNvPr>
          <p:cNvSpPr/>
          <p:nvPr/>
        </p:nvSpPr>
        <p:spPr>
          <a:xfrm>
            <a:off x="5577545" y="526497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8" name="Rectangle: Rounded Corners 567">
            <a:extLst>
              <a:ext uri="{FF2B5EF4-FFF2-40B4-BE49-F238E27FC236}">
                <a16:creationId xmlns:a16="http://schemas.microsoft.com/office/drawing/2014/main" id="{A0359E03-1386-0390-03B6-9B0BA99E699C}"/>
              </a:ext>
            </a:extLst>
          </p:cNvPr>
          <p:cNvSpPr/>
          <p:nvPr/>
        </p:nvSpPr>
        <p:spPr>
          <a:xfrm>
            <a:off x="5577545" y="5814633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69" name="Rectangle: Rounded Corners 568">
            <a:extLst>
              <a:ext uri="{FF2B5EF4-FFF2-40B4-BE49-F238E27FC236}">
                <a16:creationId xmlns:a16="http://schemas.microsoft.com/office/drawing/2014/main" id="{A9E8ADAC-BFB7-290F-D615-ADA606351BA8}"/>
              </a:ext>
            </a:extLst>
          </p:cNvPr>
          <p:cNvSpPr/>
          <p:nvPr/>
        </p:nvSpPr>
        <p:spPr>
          <a:xfrm>
            <a:off x="5571883" y="63627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70" name="Rectangle 4635">
            <a:extLst>
              <a:ext uri="{FF2B5EF4-FFF2-40B4-BE49-F238E27FC236}">
                <a16:creationId xmlns:a16="http://schemas.microsoft.com/office/drawing/2014/main" id="{AB6C9B07-B6DF-3171-31B3-E7BEF9ACF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533" y="5355258"/>
            <a:ext cx="719749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Daja Green</a:t>
            </a:r>
          </a:p>
          <a:p>
            <a:pPr lvl="0"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</a:p>
          <a:p>
            <a:pPr lvl="0"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IIS Record Request </a:t>
            </a:r>
          </a:p>
          <a:p>
            <a:pPr lvl="0"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Coordinator</a:t>
            </a:r>
          </a:p>
        </p:txBody>
      </p:sp>
      <p:sp>
        <p:nvSpPr>
          <p:cNvPr id="571" name="Rectangle 4635">
            <a:extLst>
              <a:ext uri="{FF2B5EF4-FFF2-40B4-BE49-F238E27FC236}">
                <a16:creationId xmlns:a16="http://schemas.microsoft.com/office/drawing/2014/main" id="{79E7B6ED-08B2-0D6E-8123-A3FAF929A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533" y="5908233"/>
            <a:ext cx="719749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Anissa McKee</a:t>
            </a:r>
          </a:p>
          <a:p>
            <a:pPr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Record Request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Support</a:t>
            </a:r>
          </a:p>
        </p:txBody>
      </p:sp>
      <p:sp>
        <p:nvSpPr>
          <p:cNvPr id="572" name="Rectangle 4635">
            <a:extLst>
              <a:ext uri="{FF2B5EF4-FFF2-40B4-BE49-F238E27FC236}">
                <a16:creationId xmlns:a16="http://schemas.microsoft.com/office/drawing/2014/main" id="{34E9285B-D945-BDAE-7217-D15BECA84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039" y="6479893"/>
            <a:ext cx="75341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Allen Hardin</a:t>
            </a:r>
          </a:p>
          <a:p>
            <a:pPr lvl="0"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Data Entry Operator</a:t>
            </a:r>
          </a:p>
        </p:txBody>
      </p:sp>
      <p:sp>
        <p:nvSpPr>
          <p:cNvPr id="573" name="Rectangle: Rounded Corners 572">
            <a:extLst>
              <a:ext uri="{FF2B5EF4-FFF2-40B4-BE49-F238E27FC236}">
                <a16:creationId xmlns:a16="http://schemas.microsoft.com/office/drawing/2014/main" id="{4B276266-1AB4-5E03-8E05-AB212B8B46AB}"/>
              </a:ext>
            </a:extLst>
          </p:cNvPr>
          <p:cNvSpPr/>
          <p:nvPr/>
        </p:nvSpPr>
        <p:spPr>
          <a:xfrm>
            <a:off x="6846574" y="5262373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74" name="Rectangle 4635">
            <a:extLst>
              <a:ext uri="{FF2B5EF4-FFF2-40B4-BE49-F238E27FC236}">
                <a16:creationId xmlns:a16="http://schemas.microsoft.com/office/drawing/2014/main" id="{6F78C59F-1660-E4DA-2F4C-24D1EBD70F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005474" y="5350550"/>
            <a:ext cx="686085" cy="30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Kristy Beck</a:t>
            </a:r>
          </a:p>
          <a:p>
            <a:pPr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Administrative </a:t>
            </a: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Support</a:t>
            </a:r>
          </a:p>
        </p:txBody>
      </p:sp>
      <p:sp>
        <p:nvSpPr>
          <p:cNvPr id="575" name="Rectangle: Rounded Corners 574">
            <a:extLst>
              <a:ext uri="{FF2B5EF4-FFF2-40B4-BE49-F238E27FC236}">
                <a16:creationId xmlns:a16="http://schemas.microsoft.com/office/drawing/2014/main" id="{B3B840C4-9669-57AC-C2D2-B34D73E63DF3}"/>
              </a:ext>
            </a:extLst>
          </p:cNvPr>
          <p:cNvSpPr/>
          <p:nvPr/>
        </p:nvSpPr>
        <p:spPr>
          <a:xfrm>
            <a:off x="7984379" y="5262373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76" name="Rectangle 4635">
            <a:extLst>
              <a:ext uri="{FF2B5EF4-FFF2-40B4-BE49-F238E27FC236}">
                <a16:creationId xmlns:a16="http://schemas.microsoft.com/office/drawing/2014/main" id="{64B1631F-CF0A-CC11-3ADD-0C3827E00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8417" y="5385947"/>
            <a:ext cx="831959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Michaela </a:t>
            </a: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Barrot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Help Desk Coordinator</a:t>
            </a:r>
          </a:p>
        </p:txBody>
      </p:sp>
      <p:sp>
        <p:nvSpPr>
          <p:cNvPr id="577" name="Rectangle: Rounded Corners 576">
            <a:extLst>
              <a:ext uri="{FF2B5EF4-FFF2-40B4-BE49-F238E27FC236}">
                <a16:creationId xmlns:a16="http://schemas.microsoft.com/office/drawing/2014/main" id="{AD510805-D8E5-28A3-8339-EA4AAB2DF475}"/>
              </a:ext>
            </a:extLst>
          </p:cNvPr>
          <p:cNvSpPr/>
          <p:nvPr/>
        </p:nvSpPr>
        <p:spPr>
          <a:xfrm>
            <a:off x="7318395" y="581598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78" name="Rectangle 4635">
            <a:extLst>
              <a:ext uri="{FF2B5EF4-FFF2-40B4-BE49-F238E27FC236}">
                <a16:creationId xmlns:a16="http://schemas.microsoft.com/office/drawing/2014/main" id="{0EE82AC8-B544-5298-6B4A-354B14D0F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289" y="5941224"/>
            <a:ext cx="56586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Janelle Steward</a:t>
            </a:r>
          </a:p>
          <a:p>
            <a:pPr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Help Desk</a:t>
            </a:r>
          </a:p>
        </p:txBody>
      </p:sp>
      <p:sp>
        <p:nvSpPr>
          <p:cNvPr id="579" name="Rectangle: Rounded Corners 578">
            <a:extLst>
              <a:ext uri="{FF2B5EF4-FFF2-40B4-BE49-F238E27FC236}">
                <a16:creationId xmlns:a16="http://schemas.microsoft.com/office/drawing/2014/main" id="{C52FB2D2-84A3-3D68-497D-C2624C097006}"/>
              </a:ext>
            </a:extLst>
          </p:cNvPr>
          <p:cNvSpPr/>
          <p:nvPr/>
        </p:nvSpPr>
        <p:spPr>
          <a:xfrm>
            <a:off x="7318395" y="636363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80" name="Rectangle 4635">
            <a:extLst>
              <a:ext uri="{FF2B5EF4-FFF2-40B4-BE49-F238E27FC236}">
                <a16:creationId xmlns:a16="http://schemas.microsoft.com/office/drawing/2014/main" id="{9FD464ED-74FA-A07E-9D29-88048D53A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1159" y="6489016"/>
            <a:ext cx="52899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Madison Yates</a:t>
            </a:r>
          </a:p>
          <a:p>
            <a:pPr lvl="0" algn="ctr">
              <a:lnSpc>
                <a:spcPts val="60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0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Help Des</a:t>
            </a:r>
            <a:r>
              <a:rPr lang="en-US" sz="500" b="1">
                <a:solidFill>
                  <a:srgbClr val="FFFFFF"/>
                </a:solidFill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581" name="Rectangle: Rounded Corners 580">
            <a:extLst>
              <a:ext uri="{FF2B5EF4-FFF2-40B4-BE49-F238E27FC236}">
                <a16:creationId xmlns:a16="http://schemas.microsoft.com/office/drawing/2014/main" id="{480E32A8-188F-D441-F03B-3BB5FA212B6C}"/>
              </a:ext>
            </a:extLst>
          </p:cNvPr>
          <p:cNvSpPr/>
          <p:nvPr/>
        </p:nvSpPr>
        <p:spPr>
          <a:xfrm>
            <a:off x="7315173" y="6912253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82" name="Rectangle 4635">
            <a:extLst>
              <a:ext uri="{FF2B5EF4-FFF2-40B4-BE49-F238E27FC236}">
                <a16:creationId xmlns:a16="http://schemas.microsoft.com/office/drawing/2014/main" id="{DF7420B0-75C3-96A4-269F-91536D99C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093" y="7035565"/>
            <a:ext cx="646011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Stephanie Urbano</a:t>
            </a:r>
          </a:p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</a:p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IIS Help Desk</a:t>
            </a:r>
          </a:p>
        </p:txBody>
      </p:sp>
      <p:sp>
        <p:nvSpPr>
          <p:cNvPr id="583" name="Rectangle: Rounded Corners 582">
            <a:extLst>
              <a:ext uri="{FF2B5EF4-FFF2-40B4-BE49-F238E27FC236}">
                <a16:creationId xmlns:a16="http://schemas.microsoft.com/office/drawing/2014/main" id="{774CAB98-7378-71D7-4F0F-BBC71B251387}"/>
              </a:ext>
            </a:extLst>
          </p:cNvPr>
          <p:cNvSpPr/>
          <p:nvPr/>
        </p:nvSpPr>
        <p:spPr>
          <a:xfrm>
            <a:off x="477819" y="700318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84" name="Rectangle 4635">
            <a:extLst>
              <a:ext uri="{FF2B5EF4-FFF2-40B4-BE49-F238E27FC236}">
                <a16:creationId xmlns:a16="http://schemas.microsoft.com/office/drawing/2014/main" id="{0D1F5D4C-A15F-F65A-8E7F-58E8BB3491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6865" y="7103401"/>
            <a:ext cx="72936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Davida Singleton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IQIP Epidemiologist</a:t>
            </a:r>
          </a:p>
        </p:txBody>
      </p:sp>
      <p:sp>
        <p:nvSpPr>
          <p:cNvPr id="585" name="Rectangle: Rounded Corners 584">
            <a:extLst>
              <a:ext uri="{FF2B5EF4-FFF2-40B4-BE49-F238E27FC236}">
                <a16:creationId xmlns:a16="http://schemas.microsoft.com/office/drawing/2014/main" id="{1587BE4E-0EC5-E42C-ECD4-70B70E496ACE}"/>
              </a:ext>
            </a:extLst>
          </p:cNvPr>
          <p:cNvSpPr/>
          <p:nvPr/>
        </p:nvSpPr>
        <p:spPr>
          <a:xfrm>
            <a:off x="1550807" y="700318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86" name="Rectangle 4635">
            <a:extLst>
              <a:ext uri="{FF2B5EF4-FFF2-40B4-BE49-F238E27FC236}">
                <a16:creationId xmlns:a16="http://schemas.microsoft.com/office/drawing/2014/main" id="{6DAA2B94-7F66-DF12-5095-CC431BFD5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151" y="7106993"/>
            <a:ext cx="644408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Michelle Hansen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IQIP Coordinator</a:t>
            </a:r>
          </a:p>
        </p:txBody>
      </p:sp>
      <p:sp>
        <p:nvSpPr>
          <p:cNvPr id="587" name="Rectangle: Rounded Corners 586">
            <a:extLst>
              <a:ext uri="{FF2B5EF4-FFF2-40B4-BE49-F238E27FC236}">
                <a16:creationId xmlns:a16="http://schemas.microsoft.com/office/drawing/2014/main" id="{5BA8C22A-A9B2-CA18-65DC-B813FAB33F02}"/>
              </a:ext>
            </a:extLst>
          </p:cNvPr>
          <p:cNvSpPr/>
          <p:nvPr/>
        </p:nvSpPr>
        <p:spPr>
          <a:xfrm>
            <a:off x="2627494" y="700318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88" name="Rectangle 4635">
            <a:extLst>
              <a:ext uri="{FF2B5EF4-FFF2-40B4-BE49-F238E27FC236}">
                <a16:creationId xmlns:a16="http://schemas.microsoft.com/office/drawing/2014/main" id="{AFAB58F2-038C-99F0-50AA-98F0CC8F246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786804" y="7106993"/>
            <a:ext cx="644408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Susan Copeland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IQIP Coordinator</a:t>
            </a:r>
          </a:p>
        </p:txBody>
      </p:sp>
      <p:sp>
        <p:nvSpPr>
          <p:cNvPr id="589" name="Rectangle: Rounded Corners 588">
            <a:extLst>
              <a:ext uri="{FF2B5EF4-FFF2-40B4-BE49-F238E27FC236}">
                <a16:creationId xmlns:a16="http://schemas.microsoft.com/office/drawing/2014/main" id="{9C3F0F3D-A81F-F281-1545-B876402C1D50}"/>
              </a:ext>
            </a:extLst>
          </p:cNvPr>
          <p:cNvSpPr/>
          <p:nvPr/>
        </p:nvSpPr>
        <p:spPr>
          <a:xfrm>
            <a:off x="4555507" y="700408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2974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90" name="Rectangle 4635">
            <a:extLst>
              <a:ext uri="{FF2B5EF4-FFF2-40B4-BE49-F238E27FC236}">
                <a16:creationId xmlns:a16="http://schemas.microsoft.com/office/drawing/2014/main" id="{C3BA83A8-1868-9402-AAD0-F7FEFD6D7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341" y="7092951"/>
            <a:ext cx="626775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Nena Bowman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Manager</a:t>
            </a:r>
          </a:p>
        </p:txBody>
      </p:sp>
      <p:sp>
        <p:nvSpPr>
          <p:cNvPr id="591" name="Rectangle: Rounded Corners 590">
            <a:extLst>
              <a:ext uri="{FF2B5EF4-FFF2-40B4-BE49-F238E27FC236}">
                <a16:creationId xmlns:a16="http://schemas.microsoft.com/office/drawing/2014/main" id="{35E777F8-2D50-1BCB-F1E8-2264E0AC6195}"/>
              </a:ext>
            </a:extLst>
          </p:cNvPr>
          <p:cNvSpPr/>
          <p:nvPr/>
        </p:nvSpPr>
        <p:spPr>
          <a:xfrm>
            <a:off x="476697" y="775199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92" name="Rectangle 4635">
            <a:extLst>
              <a:ext uri="{FF2B5EF4-FFF2-40B4-BE49-F238E27FC236}">
                <a16:creationId xmlns:a16="http://schemas.microsoft.com/office/drawing/2014/main" id="{666C00DF-3105-BEA7-9DF9-3B890AC0607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75606" y="7851234"/>
            <a:ext cx="791883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Danielle Reed Hudson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Temp Excursion Lead</a:t>
            </a:r>
          </a:p>
        </p:txBody>
      </p:sp>
      <p:sp>
        <p:nvSpPr>
          <p:cNvPr id="593" name="Rectangle: Rounded Corners 592">
            <a:extLst>
              <a:ext uri="{FF2B5EF4-FFF2-40B4-BE49-F238E27FC236}">
                <a16:creationId xmlns:a16="http://schemas.microsoft.com/office/drawing/2014/main" id="{41FBD87D-A5DC-E46C-EC87-95725FA87F4D}"/>
              </a:ext>
            </a:extLst>
          </p:cNvPr>
          <p:cNvSpPr/>
          <p:nvPr/>
        </p:nvSpPr>
        <p:spPr>
          <a:xfrm>
            <a:off x="1925028" y="775199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94" name="Rectangle 4635">
            <a:extLst>
              <a:ext uri="{FF2B5EF4-FFF2-40B4-BE49-F238E27FC236}">
                <a16:creationId xmlns:a16="http://schemas.microsoft.com/office/drawing/2014/main" id="{F384FC30-D7E1-9A31-48E2-C906EA09267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97974" y="7808119"/>
            <a:ext cx="811120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Brooke LeeAnn Minor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COVID Storage and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Handling Lead</a:t>
            </a:r>
          </a:p>
        </p:txBody>
      </p:sp>
      <p:sp>
        <p:nvSpPr>
          <p:cNvPr id="595" name="Rectangle: Rounded Corners 594">
            <a:extLst>
              <a:ext uri="{FF2B5EF4-FFF2-40B4-BE49-F238E27FC236}">
                <a16:creationId xmlns:a16="http://schemas.microsoft.com/office/drawing/2014/main" id="{F10C0F5C-2A2B-94A4-3BEB-FD7322838A90}"/>
              </a:ext>
            </a:extLst>
          </p:cNvPr>
          <p:cNvSpPr/>
          <p:nvPr/>
        </p:nvSpPr>
        <p:spPr>
          <a:xfrm>
            <a:off x="3179548" y="774699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96" name="Rectangle 4635">
            <a:extLst>
              <a:ext uri="{FF2B5EF4-FFF2-40B4-BE49-F238E27FC236}">
                <a16:creationId xmlns:a16="http://schemas.microsoft.com/office/drawing/2014/main" id="{A92D17BA-BBE9-49DA-A2B9-03C87FDC73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27992" y="7847685"/>
            <a:ext cx="875240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David Wright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Site Visit Reviewer Lead</a:t>
            </a:r>
          </a:p>
        </p:txBody>
      </p:sp>
      <p:sp>
        <p:nvSpPr>
          <p:cNvPr id="597" name="Rectangle: Rounded Corners 596">
            <a:extLst>
              <a:ext uri="{FF2B5EF4-FFF2-40B4-BE49-F238E27FC236}">
                <a16:creationId xmlns:a16="http://schemas.microsoft.com/office/drawing/2014/main" id="{BA83D7C4-9888-5EBE-CE65-486C61FCC3CB}"/>
              </a:ext>
            </a:extLst>
          </p:cNvPr>
          <p:cNvSpPr/>
          <p:nvPr/>
        </p:nvSpPr>
        <p:spPr>
          <a:xfrm>
            <a:off x="752710" y="8426239"/>
            <a:ext cx="1033466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98" name="Rectangle 4635">
            <a:extLst>
              <a:ext uri="{FF2B5EF4-FFF2-40B4-BE49-F238E27FC236}">
                <a16:creationId xmlns:a16="http://schemas.microsoft.com/office/drawing/2014/main" id="{1FEBD49A-6D08-5612-D056-74CEF857909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11560" y="8530127"/>
            <a:ext cx="92333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Temp. Excursion Support</a:t>
            </a:r>
          </a:p>
        </p:txBody>
      </p:sp>
      <p:sp>
        <p:nvSpPr>
          <p:cNvPr id="599" name="Rectangle: Rounded Corners 598">
            <a:extLst>
              <a:ext uri="{FF2B5EF4-FFF2-40B4-BE49-F238E27FC236}">
                <a16:creationId xmlns:a16="http://schemas.microsoft.com/office/drawing/2014/main" id="{AC67A827-7726-F02F-17CD-C473742FA263}"/>
              </a:ext>
            </a:extLst>
          </p:cNvPr>
          <p:cNvSpPr/>
          <p:nvPr/>
        </p:nvSpPr>
        <p:spPr>
          <a:xfrm>
            <a:off x="752710" y="8978467"/>
            <a:ext cx="1033466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0" name="Rectangle 4635">
            <a:extLst>
              <a:ext uri="{FF2B5EF4-FFF2-40B4-BE49-F238E27FC236}">
                <a16:creationId xmlns:a16="http://schemas.microsoft.com/office/drawing/2014/main" id="{6ACEBE6D-0AE8-4BAF-A7F7-BB8CED646BB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05486" y="9083981"/>
            <a:ext cx="92333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Shannon Elion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Temp. Excursion Support</a:t>
            </a:r>
          </a:p>
        </p:txBody>
      </p:sp>
      <p:sp>
        <p:nvSpPr>
          <p:cNvPr id="601" name="Rectangle: Rounded Corners 600">
            <a:extLst>
              <a:ext uri="{FF2B5EF4-FFF2-40B4-BE49-F238E27FC236}">
                <a16:creationId xmlns:a16="http://schemas.microsoft.com/office/drawing/2014/main" id="{6139EBE4-FA03-E7C6-8C88-D609727EC525}"/>
              </a:ext>
            </a:extLst>
          </p:cNvPr>
          <p:cNvSpPr/>
          <p:nvPr/>
        </p:nvSpPr>
        <p:spPr>
          <a:xfrm>
            <a:off x="752710" y="9530695"/>
            <a:ext cx="1033466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2" name="Rectangle 4635">
            <a:extLst>
              <a:ext uri="{FF2B5EF4-FFF2-40B4-BE49-F238E27FC236}">
                <a16:creationId xmlns:a16="http://schemas.microsoft.com/office/drawing/2014/main" id="{60F0FAED-61AB-F0D7-49F6-740A273CEBA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05485" y="9626887"/>
            <a:ext cx="92333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Lori Hill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Temp. Excursion Support</a:t>
            </a:r>
          </a:p>
        </p:txBody>
      </p:sp>
      <p:sp>
        <p:nvSpPr>
          <p:cNvPr id="603" name="Rectangle: Rounded Corners 602">
            <a:extLst>
              <a:ext uri="{FF2B5EF4-FFF2-40B4-BE49-F238E27FC236}">
                <a16:creationId xmlns:a16="http://schemas.microsoft.com/office/drawing/2014/main" id="{C7FE9B74-2E55-97C7-A9CE-352519B45113}"/>
              </a:ext>
            </a:extLst>
          </p:cNvPr>
          <p:cNvSpPr/>
          <p:nvPr/>
        </p:nvSpPr>
        <p:spPr>
          <a:xfrm>
            <a:off x="2168698" y="843471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4" name="Rectangle 4635">
            <a:extLst>
              <a:ext uri="{FF2B5EF4-FFF2-40B4-BE49-F238E27FC236}">
                <a16:creationId xmlns:a16="http://schemas.microsoft.com/office/drawing/2014/main" id="{245C0093-3076-8BC8-DBCE-398A24F36B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91188" y="8497804"/>
            <a:ext cx="748603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Teresa Price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COVID Storage and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Handling Support</a:t>
            </a:r>
          </a:p>
        </p:txBody>
      </p:sp>
      <p:sp>
        <p:nvSpPr>
          <p:cNvPr id="605" name="Rectangle: Rounded Corners 604">
            <a:extLst>
              <a:ext uri="{FF2B5EF4-FFF2-40B4-BE49-F238E27FC236}">
                <a16:creationId xmlns:a16="http://schemas.microsoft.com/office/drawing/2014/main" id="{6CA61338-EA33-EE3F-09B2-2FBC676E3AA7}"/>
              </a:ext>
            </a:extLst>
          </p:cNvPr>
          <p:cNvSpPr/>
          <p:nvPr/>
        </p:nvSpPr>
        <p:spPr>
          <a:xfrm>
            <a:off x="2168698" y="8994200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6" name="Rectangle 4635">
            <a:extLst>
              <a:ext uri="{FF2B5EF4-FFF2-40B4-BE49-F238E27FC236}">
                <a16:creationId xmlns:a16="http://schemas.microsoft.com/office/drawing/2014/main" id="{E6D5AE19-D9F2-5C80-FFC7-84D2C3C5A7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7710" y="9055323"/>
            <a:ext cx="748603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Christy Dutton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COVID Storage and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Handling Support</a:t>
            </a:r>
          </a:p>
        </p:txBody>
      </p:sp>
      <p:sp>
        <p:nvSpPr>
          <p:cNvPr id="607" name="Rectangle: Rounded Corners 606">
            <a:extLst>
              <a:ext uri="{FF2B5EF4-FFF2-40B4-BE49-F238E27FC236}">
                <a16:creationId xmlns:a16="http://schemas.microsoft.com/office/drawing/2014/main" id="{E60AC58A-333B-9F6A-A022-01426D6AF093}"/>
              </a:ext>
            </a:extLst>
          </p:cNvPr>
          <p:cNvSpPr/>
          <p:nvPr/>
        </p:nvSpPr>
        <p:spPr>
          <a:xfrm>
            <a:off x="3433643" y="842918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8" name="Rectangle: Rounded Corners 607">
            <a:extLst>
              <a:ext uri="{FF2B5EF4-FFF2-40B4-BE49-F238E27FC236}">
                <a16:creationId xmlns:a16="http://schemas.microsoft.com/office/drawing/2014/main" id="{E8C4A537-B0B3-D5BC-3A77-80DEF69297C2}"/>
              </a:ext>
            </a:extLst>
          </p:cNvPr>
          <p:cNvSpPr/>
          <p:nvPr/>
        </p:nvSpPr>
        <p:spPr>
          <a:xfrm>
            <a:off x="3433643" y="898866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09" name="Rectangle 4635">
            <a:extLst>
              <a:ext uri="{FF2B5EF4-FFF2-40B4-BE49-F238E27FC236}">
                <a16:creationId xmlns:a16="http://schemas.microsoft.com/office/drawing/2014/main" id="{BDA8A412-F126-BF21-1192-AC783FCAB84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83490" y="8544504"/>
            <a:ext cx="67326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Marcus Hamilton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Site Visit Reviewer</a:t>
            </a:r>
          </a:p>
        </p:txBody>
      </p:sp>
      <p:sp>
        <p:nvSpPr>
          <p:cNvPr id="610" name="Rectangle 4635">
            <a:extLst>
              <a:ext uri="{FF2B5EF4-FFF2-40B4-BE49-F238E27FC236}">
                <a16:creationId xmlns:a16="http://schemas.microsoft.com/office/drawing/2014/main" id="{5E3BD18A-CF34-C26B-612E-FDC2AAE91F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583489" y="9090595"/>
            <a:ext cx="67326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Lindsey Collins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Site Visit Reviewer</a:t>
            </a:r>
          </a:p>
        </p:txBody>
      </p:sp>
      <p:sp>
        <p:nvSpPr>
          <p:cNvPr id="611" name="Rectangle: Rounded Corners 610">
            <a:extLst>
              <a:ext uri="{FF2B5EF4-FFF2-40B4-BE49-F238E27FC236}">
                <a16:creationId xmlns:a16="http://schemas.microsoft.com/office/drawing/2014/main" id="{7510EB3C-5377-234E-64B9-01C0EE75BCDB}"/>
              </a:ext>
            </a:extLst>
          </p:cNvPr>
          <p:cNvSpPr/>
          <p:nvPr/>
        </p:nvSpPr>
        <p:spPr>
          <a:xfrm>
            <a:off x="4399401" y="774699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12" name="Rectangle 4635">
            <a:extLst>
              <a:ext uri="{FF2B5EF4-FFF2-40B4-BE49-F238E27FC236}">
                <a16:creationId xmlns:a16="http://schemas.microsoft.com/office/drawing/2014/main" id="{80257948-9F16-0E6A-F3F2-25B264E29C8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568890" y="7808119"/>
            <a:ext cx="655629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Michael Allen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Ordering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Administrator</a:t>
            </a:r>
          </a:p>
        </p:txBody>
      </p:sp>
      <p:sp>
        <p:nvSpPr>
          <p:cNvPr id="613" name="Rectangle: Rounded Corners 612">
            <a:extLst>
              <a:ext uri="{FF2B5EF4-FFF2-40B4-BE49-F238E27FC236}">
                <a16:creationId xmlns:a16="http://schemas.microsoft.com/office/drawing/2014/main" id="{4DFAC70C-6EE8-56D3-29E9-F7EB5FFA447B}"/>
              </a:ext>
            </a:extLst>
          </p:cNvPr>
          <p:cNvSpPr/>
          <p:nvPr/>
        </p:nvSpPr>
        <p:spPr>
          <a:xfrm>
            <a:off x="5465851" y="774699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14" name="Rectangle 4635">
            <a:extLst>
              <a:ext uri="{FF2B5EF4-FFF2-40B4-BE49-F238E27FC236}">
                <a16:creationId xmlns:a16="http://schemas.microsoft.com/office/drawing/2014/main" id="{47DCBBB8-DCFD-EDE4-B1B3-1A144E80E6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619254" y="7808119"/>
            <a:ext cx="655629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Kristin Adkins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Ordering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Administrator</a:t>
            </a:r>
          </a:p>
        </p:txBody>
      </p:sp>
      <p:sp>
        <p:nvSpPr>
          <p:cNvPr id="615" name="Rectangle: Rounded Corners 614">
            <a:extLst>
              <a:ext uri="{FF2B5EF4-FFF2-40B4-BE49-F238E27FC236}">
                <a16:creationId xmlns:a16="http://schemas.microsoft.com/office/drawing/2014/main" id="{F8DD87C2-9CB9-BE8F-904E-8D2D04454C59}"/>
              </a:ext>
            </a:extLst>
          </p:cNvPr>
          <p:cNvSpPr/>
          <p:nvPr/>
        </p:nvSpPr>
        <p:spPr>
          <a:xfrm>
            <a:off x="6534274" y="774699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16" name="Rectangle 4635">
            <a:extLst>
              <a:ext uri="{FF2B5EF4-FFF2-40B4-BE49-F238E27FC236}">
                <a16:creationId xmlns:a16="http://schemas.microsoft.com/office/drawing/2014/main" id="{D088A581-B49D-95BC-65DB-008F56DC3AC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672348" y="7802800"/>
            <a:ext cx="689292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Nancy </a:t>
            </a: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Luciani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Transport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Administrator</a:t>
            </a:r>
          </a:p>
        </p:txBody>
      </p:sp>
      <p:sp>
        <p:nvSpPr>
          <p:cNvPr id="617" name="Rectangle: Rounded Corners 616">
            <a:extLst>
              <a:ext uri="{FF2B5EF4-FFF2-40B4-BE49-F238E27FC236}">
                <a16:creationId xmlns:a16="http://schemas.microsoft.com/office/drawing/2014/main" id="{070A3E36-56AF-2BF0-A010-69BD2593FFAB}"/>
              </a:ext>
            </a:extLst>
          </p:cNvPr>
          <p:cNvSpPr/>
          <p:nvPr/>
        </p:nvSpPr>
        <p:spPr>
          <a:xfrm>
            <a:off x="7597253" y="7746997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18" name="Rectangle 4635">
            <a:extLst>
              <a:ext uri="{FF2B5EF4-FFF2-40B4-BE49-F238E27FC236}">
                <a16:creationId xmlns:a16="http://schemas.microsoft.com/office/drawing/2014/main" id="{B5CD1B26-E6E2-3EE6-9532-43BDFE1E1D2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696612" y="7858024"/>
            <a:ext cx="787075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John Palmer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 Lead</a:t>
            </a:r>
          </a:p>
        </p:txBody>
      </p:sp>
      <p:sp>
        <p:nvSpPr>
          <p:cNvPr id="619" name="Rectangle: Rounded Corners 618">
            <a:extLst>
              <a:ext uri="{FF2B5EF4-FFF2-40B4-BE49-F238E27FC236}">
                <a16:creationId xmlns:a16="http://schemas.microsoft.com/office/drawing/2014/main" id="{93C340BA-AB98-AF5A-D1B8-3CEEB2530C5D}"/>
              </a:ext>
            </a:extLst>
          </p:cNvPr>
          <p:cNvSpPr/>
          <p:nvPr/>
        </p:nvSpPr>
        <p:spPr>
          <a:xfrm>
            <a:off x="7028761" y="839440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0" name="Rectangle: Rounded Corners 619">
            <a:extLst>
              <a:ext uri="{FF2B5EF4-FFF2-40B4-BE49-F238E27FC236}">
                <a16:creationId xmlns:a16="http://schemas.microsoft.com/office/drawing/2014/main" id="{CE4E3F0B-60B0-6CB1-751B-C078432E08E9}"/>
              </a:ext>
            </a:extLst>
          </p:cNvPr>
          <p:cNvSpPr/>
          <p:nvPr/>
        </p:nvSpPr>
        <p:spPr>
          <a:xfrm>
            <a:off x="7028761" y="8967835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1" name="Rectangle: Rounded Corners 620">
            <a:extLst>
              <a:ext uri="{FF2B5EF4-FFF2-40B4-BE49-F238E27FC236}">
                <a16:creationId xmlns:a16="http://schemas.microsoft.com/office/drawing/2014/main" id="{C65B416D-7100-468E-C0D6-A1F30E45E6EB}"/>
              </a:ext>
            </a:extLst>
          </p:cNvPr>
          <p:cNvSpPr/>
          <p:nvPr/>
        </p:nvSpPr>
        <p:spPr>
          <a:xfrm>
            <a:off x="7028761" y="9537221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2" name="Rectangle 4635">
            <a:extLst>
              <a:ext uri="{FF2B5EF4-FFF2-40B4-BE49-F238E27FC236}">
                <a16:creationId xmlns:a16="http://schemas.microsoft.com/office/drawing/2014/main" id="{913FDC02-BFB8-8326-33DA-2899E3C6BC8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27518" y="8506902"/>
            <a:ext cx="58509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Chemiah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Clark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23" name="Rectangle 4635">
            <a:extLst>
              <a:ext uri="{FF2B5EF4-FFF2-40B4-BE49-F238E27FC236}">
                <a16:creationId xmlns:a16="http://schemas.microsoft.com/office/drawing/2014/main" id="{D9963F88-62D8-2A5C-5D99-C0BA4B56258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196937" y="9081577"/>
            <a:ext cx="636393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Gwynna</a:t>
            </a: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 Franklin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24" name="Rectangle 4635">
            <a:extLst>
              <a:ext uri="{FF2B5EF4-FFF2-40B4-BE49-F238E27FC236}">
                <a16:creationId xmlns:a16="http://schemas.microsoft.com/office/drawing/2014/main" id="{135CE9CB-3DE3-6544-DD51-BD6A8518BA6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22585" y="9638789"/>
            <a:ext cx="58509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Kristin Mooney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25" name="Rectangle: Rounded Corners 624">
            <a:extLst>
              <a:ext uri="{FF2B5EF4-FFF2-40B4-BE49-F238E27FC236}">
                <a16:creationId xmlns:a16="http://schemas.microsoft.com/office/drawing/2014/main" id="{6DEA2A25-C2A6-12D3-FF9E-A010E3FA1B70}"/>
              </a:ext>
            </a:extLst>
          </p:cNvPr>
          <p:cNvSpPr/>
          <p:nvPr/>
        </p:nvSpPr>
        <p:spPr>
          <a:xfrm>
            <a:off x="8239882" y="865471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6" name="Rectangle: Rounded Corners 625">
            <a:extLst>
              <a:ext uri="{FF2B5EF4-FFF2-40B4-BE49-F238E27FC236}">
                <a16:creationId xmlns:a16="http://schemas.microsoft.com/office/drawing/2014/main" id="{BA088AFF-0A5A-565F-865F-94808255AD05}"/>
              </a:ext>
            </a:extLst>
          </p:cNvPr>
          <p:cNvSpPr/>
          <p:nvPr/>
        </p:nvSpPr>
        <p:spPr>
          <a:xfrm>
            <a:off x="8239882" y="9228142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7" name="Rectangle: Rounded Corners 626">
            <a:extLst>
              <a:ext uri="{FF2B5EF4-FFF2-40B4-BE49-F238E27FC236}">
                <a16:creationId xmlns:a16="http://schemas.microsoft.com/office/drawing/2014/main" id="{97E9B012-CB0E-20A7-743F-8514DF05A9CD}"/>
              </a:ext>
            </a:extLst>
          </p:cNvPr>
          <p:cNvSpPr/>
          <p:nvPr/>
        </p:nvSpPr>
        <p:spPr>
          <a:xfrm>
            <a:off x="8239882" y="9797528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28" name="Rectangle 4635">
            <a:extLst>
              <a:ext uri="{FF2B5EF4-FFF2-40B4-BE49-F238E27FC236}">
                <a16:creationId xmlns:a16="http://schemas.microsoft.com/office/drawing/2014/main" id="{6821E57E-EAE4-1247-3FA1-FDF24E7A6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485" y="8774813"/>
            <a:ext cx="58509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Ben Powers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29" name="Rectangle 4635">
            <a:extLst>
              <a:ext uri="{FF2B5EF4-FFF2-40B4-BE49-F238E27FC236}">
                <a16:creationId xmlns:a16="http://schemas.microsoft.com/office/drawing/2014/main" id="{C0DBACFB-D48D-80E3-2BED-77CF005D6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477" y="9317738"/>
            <a:ext cx="58509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Essence Adams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30" name="Rectangle 4635">
            <a:extLst>
              <a:ext uri="{FF2B5EF4-FFF2-40B4-BE49-F238E27FC236}">
                <a16:creationId xmlns:a16="http://schemas.microsoft.com/office/drawing/2014/main" id="{8CEF0313-D284-9073-4F73-3AC6F99B9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485" y="9871776"/>
            <a:ext cx="58509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Travis Wade</a:t>
            </a:r>
          </a:p>
          <a:p>
            <a:pPr lvl="0" algn="ctr">
              <a:lnSpc>
                <a:spcPts val="6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VFC</a:t>
            </a:r>
          </a:p>
          <a:p>
            <a:pPr lvl="0" algn="ctr">
              <a:lnSpc>
                <a:spcPts val="6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Vaccine Courier</a:t>
            </a:r>
          </a:p>
        </p:txBody>
      </p:sp>
      <p:sp>
        <p:nvSpPr>
          <p:cNvPr id="631" name="Rectangle: Rounded Corners 630">
            <a:extLst>
              <a:ext uri="{FF2B5EF4-FFF2-40B4-BE49-F238E27FC236}">
                <a16:creationId xmlns:a16="http://schemas.microsoft.com/office/drawing/2014/main" id="{A71B5C3E-4461-52C5-4E74-E9CBAE1084A5}"/>
              </a:ext>
            </a:extLst>
          </p:cNvPr>
          <p:cNvSpPr/>
          <p:nvPr/>
        </p:nvSpPr>
        <p:spPr>
          <a:xfrm>
            <a:off x="8490797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32" name="Rectangle 4635">
            <a:extLst>
              <a:ext uri="{FF2B5EF4-FFF2-40B4-BE49-F238E27FC236}">
                <a16:creationId xmlns:a16="http://schemas.microsoft.com/office/drawing/2014/main" id="{40BEFEB6-6A8F-A3AE-1623-7D884EF08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8030" y="4691666"/>
            <a:ext cx="711733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Shelby Davis</a:t>
            </a: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HL7 Epidemiologist</a:t>
            </a:r>
          </a:p>
        </p:txBody>
      </p:sp>
      <p:sp>
        <p:nvSpPr>
          <p:cNvPr id="633" name="Rectangle: Rounded Corners 632">
            <a:extLst>
              <a:ext uri="{FF2B5EF4-FFF2-40B4-BE49-F238E27FC236}">
                <a16:creationId xmlns:a16="http://schemas.microsoft.com/office/drawing/2014/main" id="{DE0DFDB2-E310-6835-4D4B-2C627A63FF6F}"/>
              </a:ext>
            </a:extLst>
          </p:cNvPr>
          <p:cNvSpPr/>
          <p:nvPr/>
        </p:nvSpPr>
        <p:spPr>
          <a:xfrm>
            <a:off x="9564499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34" name="Rectangle: Rounded Corners 633">
            <a:extLst>
              <a:ext uri="{FF2B5EF4-FFF2-40B4-BE49-F238E27FC236}">
                <a16:creationId xmlns:a16="http://schemas.microsoft.com/office/drawing/2014/main" id="{2256C1A1-ECE4-FE39-209A-BEA3248A36E1}"/>
              </a:ext>
            </a:extLst>
          </p:cNvPr>
          <p:cNvSpPr/>
          <p:nvPr/>
        </p:nvSpPr>
        <p:spPr>
          <a:xfrm>
            <a:off x="10634139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35" name="Rectangle 4635">
            <a:extLst>
              <a:ext uri="{FF2B5EF4-FFF2-40B4-BE49-F238E27FC236}">
                <a16:creationId xmlns:a16="http://schemas.microsoft.com/office/drawing/2014/main" id="{8B524FE0-6069-3039-7F50-6CE8070B774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715165" y="4655713"/>
            <a:ext cx="673261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Nadine Rammouni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COVID-19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636" name="Rectangle 4635">
            <a:extLst>
              <a:ext uri="{FF2B5EF4-FFF2-40B4-BE49-F238E27FC236}">
                <a16:creationId xmlns:a16="http://schemas.microsoft.com/office/drawing/2014/main" id="{85D54D29-5B5B-183B-43D9-4C0699A1B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545" y="4655899"/>
            <a:ext cx="612348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Taylor </a:t>
            </a: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Boomsma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VOMS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637" name="Rectangle: Rounded Corners 636">
            <a:extLst>
              <a:ext uri="{FF2B5EF4-FFF2-40B4-BE49-F238E27FC236}">
                <a16:creationId xmlns:a16="http://schemas.microsoft.com/office/drawing/2014/main" id="{262D39FC-7979-0716-A7A0-E4283FF66503}"/>
              </a:ext>
            </a:extLst>
          </p:cNvPr>
          <p:cNvSpPr/>
          <p:nvPr/>
        </p:nvSpPr>
        <p:spPr>
          <a:xfrm>
            <a:off x="11698653" y="459562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38" name="Rectangle 4635">
            <a:extLst>
              <a:ext uri="{FF2B5EF4-FFF2-40B4-BE49-F238E27FC236}">
                <a16:creationId xmlns:a16="http://schemas.microsoft.com/office/drawing/2014/main" id="{9A11DEF2-6CE8-C91B-BB32-2B6C4A55DC8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917789" y="4656983"/>
            <a:ext cx="532198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Melisse Chasse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Data Quality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639" name="Rectangle: Rounded Corners 638">
            <a:extLst>
              <a:ext uri="{FF2B5EF4-FFF2-40B4-BE49-F238E27FC236}">
                <a16:creationId xmlns:a16="http://schemas.microsoft.com/office/drawing/2014/main" id="{E7E5AEF1-C94A-BF7A-A8F2-8426EB308A93}"/>
              </a:ext>
            </a:extLst>
          </p:cNvPr>
          <p:cNvSpPr/>
          <p:nvPr/>
        </p:nvSpPr>
        <p:spPr>
          <a:xfrm>
            <a:off x="11152896" y="516369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40" name="Rectangle 4635">
            <a:extLst>
              <a:ext uri="{FF2B5EF4-FFF2-40B4-BE49-F238E27FC236}">
                <a16:creationId xmlns:a16="http://schemas.microsoft.com/office/drawing/2014/main" id="{0E28672A-71B4-2283-B832-328D30D7D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72576" y="5220603"/>
            <a:ext cx="528991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Patient Status </a:t>
            </a: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Epidemiologist</a:t>
            </a:r>
          </a:p>
        </p:txBody>
      </p:sp>
      <p:sp>
        <p:nvSpPr>
          <p:cNvPr id="641" name="Rectangle: Rounded Corners 640">
            <a:extLst>
              <a:ext uri="{FF2B5EF4-FFF2-40B4-BE49-F238E27FC236}">
                <a16:creationId xmlns:a16="http://schemas.microsoft.com/office/drawing/2014/main" id="{9F818058-B650-7A3C-D1D9-D28C6CB3C5B6}"/>
              </a:ext>
            </a:extLst>
          </p:cNvPr>
          <p:cNvSpPr/>
          <p:nvPr/>
        </p:nvSpPr>
        <p:spPr>
          <a:xfrm>
            <a:off x="9864754" y="620984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42" name="Rectangle 4635">
            <a:extLst>
              <a:ext uri="{FF2B5EF4-FFF2-40B4-BE49-F238E27FC236}">
                <a16:creationId xmlns:a16="http://schemas.microsoft.com/office/drawing/2014/main" id="{D8836F7A-ECC9-3F7A-3966-3A398BEFF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2082" y="6281476"/>
            <a:ext cx="697307" cy="359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Melissa Lynn Davis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Production </a:t>
            </a: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Data Integrity</a:t>
            </a:r>
          </a:p>
        </p:txBody>
      </p:sp>
      <p:sp>
        <p:nvSpPr>
          <p:cNvPr id="643" name="Rectangle: Rounded Corners 642">
            <a:extLst>
              <a:ext uri="{FF2B5EF4-FFF2-40B4-BE49-F238E27FC236}">
                <a16:creationId xmlns:a16="http://schemas.microsoft.com/office/drawing/2014/main" id="{38D9DDA6-06A9-9525-B512-4A25CED6C2CC}"/>
              </a:ext>
            </a:extLst>
          </p:cNvPr>
          <p:cNvSpPr/>
          <p:nvPr/>
        </p:nvSpPr>
        <p:spPr>
          <a:xfrm>
            <a:off x="10928904" y="620984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44" name="Rectangle 4635">
            <a:extLst>
              <a:ext uri="{FF2B5EF4-FFF2-40B4-BE49-F238E27FC236}">
                <a16:creationId xmlns:a16="http://schemas.microsoft.com/office/drawing/2014/main" id="{DDD3E0A6-8703-A2D4-54FC-9AAD819898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966991" y="6310797"/>
            <a:ext cx="90249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Marcella Dukes</a:t>
            </a: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Production Data Support</a:t>
            </a:r>
          </a:p>
        </p:txBody>
      </p:sp>
      <p:sp>
        <p:nvSpPr>
          <p:cNvPr id="645" name="Rectangle: Rounded Corners 644">
            <a:extLst>
              <a:ext uri="{FF2B5EF4-FFF2-40B4-BE49-F238E27FC236}">
                <a16:creationId xmlns:a16="http://schemas.microsoft.com/office/drawing/2014/main" id="{76DF5CB4-90FA-1354-8738-CEEBEA3A48D4}"/>
              </a:ext>
            </a:extLst>
          </p:cNvPr>
          <p:cNvSpPr/>
          <p:nvPr/>
        </p:nvSpPr>
        <p:spPr>
          <a:xfrm>
            <a:off x="11989211" y="6209849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46" name="Rectangle 4635">
            <a:extLst>
              <a:ext uri="{FF2B5EF4-FFF2-40B4-BE49-F238E27FC236}">
                <a16:creationId xmlns:a16="http://schemas.microsoft.com/office/drawing/2014/main" id="{E383FC44-CB01-9D7E-D617-F33473796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9825" y="6317062"/>
            <a:ext cx="569067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Kaye Smith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Registration</a:t>
            </a:r>
          </a:p>
        </p:txBody>
      </p:sp>
      <p:sp>
        <p:nvSpPr>
          <p:cNvPr id="647" name="Rectangle: Rounded Corners 646">
            <a:extLst>
              <a:ext uri="{FF2B5EF4-FFF2-40B4-BE49-F238E27FC236}">
                <a16:creationId xmlns:a16="http://schemas.microsoft.com/office/drawing/2014/main" id="{1262A458-6163-FD61-9457-F4636127C3F8}"/>
              </a:ext>
            </a:extLst>
          </p:cNvPr>
          <p:cNvSpPr/>
          <p:nvPr/>
        </p:nvSpPr>
        <p:spPr>
          <a:xfrm>
            <a:off x="10352009" y="6779638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48" name="Rectangle 4635">
            <a:extLst>
              <a:ext uri="{FF2B5EF4-FFF2-40B4-BE49-F238E27FC236}">
                <a16:creationId xmlns:a16="http://schemas.microsoft.com/office/drawing/2014/main" id="{F4F2FA64-AAF8-5079-E92D-7AA4FCBD556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95420" y="6887057"/>
            <a:ext cx="883255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Vacant</a:t>
            </a:r>
          </a:p>
          <a:p>
            <a:pPr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HL7 Onboarding Admin</a:t>
            </a:r>
          </a:p>
        </p:txBody>
      </p:sp>
      <p:sp>
        <p:nvSpPr>
          <p:cNvPr id="649" name="Rectangle: Rounded Corners 648">
            <a:extLst>
              <a:ext uri="{FF2B5EF4-FFF2-40B4-BE49-F238E27FC236}">
                <a16:creationId xmlns:a16="http://schemas.microsoft.com/office/drawing/2014/main" id="{EF456AAA-67E3-CC6E-6890-847A36B384C2}"/>
              </a:ext>
            </a:extLst>
          </p:cNvPr>
          <p:cNvSpPr/>
          <p:nvPr/>
        </p:nvSpPr>
        <p:spPr>
          <a:xfrm>
            <a:off x="11512773" y="6779638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650" name="Rectangle 4635">
            <a:extLst>
              <a:ext uri="{FF2B5EF4-FFF2-40B4-BE49-F238E27FC236}">
                <a16:creationId xmlns:a16="http://schemas.microsoft.com/office/drawing/2014/main" id="{C2B33F4C-E088-619E-9BD6-D93D24EA7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0654" y="6887057"/>
            <a:ext cx="785471" cy="269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Craig Pitts</a:t>
            </a:r>
          </a:p>
          <a:p>
            <a:pPr lvl="0" algn="ctr">
              <a:lnSpc>
                <a:spcPts val="650"/>
              </a:lnSpc>
            </a:pPr>
            <a:r>
              <a:rPr lang="en-US" sz="650" b="1" err="1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  <a:endParaRPr lang="en-US" sz="650" b="1">
              <a:solidFill>
                <a:srgbClr val="FFFFFF"/>
              </a:solidFill>
              <a:latin typeface="Times New Roman" panose="02020603050405020304" pitchFamily="18" charset="0"/>
            </a:endParaRPr>
          </a:p>
          <a:p>
            <a:pPr lvl="0" algn="ctr">
              <a:lnSpc>
                <a:spcPts val="650"/>
              </a:lnSpc>
            </a:pPr>
            <a:r>
              <a:rPr lang="en-US" sz="650" b="1">
                <a:solidFill>
                  <a:srgbClr val="FFFFFF"/>
                </a:solidFill>
                <a:latin typeface="Times New Roman" panose="02020603050405020304" pitchFamily="18" charset="0"/>
              </a:rPr>
              <a:t>IIS User Management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27AB0B0-3D21-24D0-7A8B-3D323641A3CC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5314448" y="3544972"/>
            <a:ext cx="1973323" cy="5511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D3F100-01C9-4DBC-F875-46E8D3372145}"/>
              </a:ext>
            </a:extLst>
          </p:cNvPr>
          <p:cNvSpPr/>
          <p:nvPr/>
        </p:nvSpPr>
        <p:spPr>
          <a:xfrm>
            <a:off x="4347443" y="3361193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AA2E1BA-9B7D-FD86-BDF7-F64271CEA65F}"/>
              </a:ext>
            </a:extLst>
          </p:cNvPr>
          <p:cNvSpPr/>
          <p:nvPr/>
        </p:nvSpPr>
        <p:spPr>
          <a:xfrm>
            <a:off x="4348405" y="3899794"/>
            <a:ext cx="967005" cy="477778"/>
          </a:xfrm>
          <a:prstGeom prst="roundRect">
            <a:avLst>
              <a:gd name="adj" fmla="val 7098"/>
            </a:avLst>
          </a:prstGeom>
          <a:solidFill>
            <a:srgbClr val="7ECA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B8CC094-8CFF-02D6-EDDD-324C2871762D}"/>
              </a:ext>
            </a:extLst>
          </p:cNvPr>
          <p:cNvCxnSpPr>
            <a:cxnSpLocks/>
            <a:endCxn id="5" idx="3"/>
          </p:cNvCxnSpPr>
          <p:nvPr/>
        </p:nvCxnSpPr>
        <p:spPr>
          <a:xfrm flipH="1">
            <a:off x="5315410" y="4138683"/>
            <a:ext cx="21612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610CB02-1E1A-6F63-1E18-C5E62E944350}"/>
              </a:ext>
            </a:extLst>
          </p:cNvPr>
          <p:cNvCxnSpPr>
            <a:cxnSpLocks/>
          </p:cNvCxnSpPr>
          <p:nvPr/>
        </p:nvCxnSpPr>
        <p:spPr>
          <a:xfrm flipV="1">
            <a:off x="5527079" y="3618889"/>
            <a:ext cx="4454" cy="48513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4635">
            <a:extLst>
              <a:ext uri="{FF2B5EF4-FFF2-40B4-BE49-F238E27FC236}">
                <a16:creationId xmlns:a16="http://schemas.microsoft.com/office/drawing/2014/main" id="{7BC8AB27-02B1-FFAF-3421-9F441572B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1686" y="3435853"/>
            <a:ext cx="894477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David Drane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NOTE: Reports to 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Cheryl Patterson in STS)</a:t>
            </a:r>
          </a:p>
        </p:txBody>
      </p:sp>
      <p:sp>
        <p:nvSpPr>
          <p:cNvPr id="18" name="Rectangle 4635">
            <a:extLst>
              <a:ext uri="{FF2B5EF4-FFF2-40B4-BE49-F238E27FC236}">
                <a16:creationId xmlns:a16="http://schemas.microsoft.com/office/drawing/2014/main" id="{651D8042-EFBC-6A5C-CB30-7008F1FC1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9581" y="3983244"/>
            <a:ext cx="867225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Cheryl Patterson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NOTE: Reports to</a:t>
            </a:r>
          </a:p>
          <a:p>
            <a:pPr lvl="0" algn="ctr">
              <a:lnSpc>
                <a:spcPts val="55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Cheryl Patterson in STS</a:t>
            </a:r>
          </a:p>
        </p:txBody>
      </p:sp>
      <p:sp>
        <p:nvSpPr>
          <p:cNvPr id="23" name="Line 1766">
            <a:extLst>
              <a:ext uri="{FF2B5EF4-FFF2-40B4-BE49-F238E27FC236}">
                <a16:creationId xmlns:a16="http://schemas.microsoft.com/office/drawing/2014/main" id="{8C35EB68-5D6A-9A65-51C9-DD53197141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44658" y="6053222"/>
            <a:ext cx="147638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PK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B014E5B-D159-3FC8-F146-1C643D829C44}"/>
              </a:ext>
            </a:extLst>
          </p:cNvPr>
          <p:cNvSpPr/>
          <p:nvPr/>
        </p:nvSpPr>
        <p:spPr>
          <a:xfrm>
            <a:off x="8495465" y="5815986"/>
            <a:ext cx="967005" cy="477778"/>
          </a:xfrm>
          <a:prstGeom prst="roundRect">
            <a:avLst>
              <a:gd name="adj" fmla="val 7098"/>
            </a:avLst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25" name="Rectangle 4635">
            <a:extLst>
              <a:ext uri="{FF2B5EF4-FFF2-40B4-BE49-F238E27FC236}">
                <a16:creationId xmlns:a16="http://schemas.microsoft.com/office/drawing/2014/main" id="{C6656728-0BD9-29EF-01A1-E9E533326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7641" y="5931465"/>
            <a:ext cx="498533" cy="23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Rose Sprouse</a:t>
            </a:r>
          </a:p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TennIIS</a:t>
            </a:r>
          </a:p>
          <a:p>
            <a:pPr algn="ctr">
              <a:lnSpc>
                <a:spcPts val="600"/>
              </a:lnSpc>
            </a:pPr>
            <a:r>
              <a:rPr lang="en-US" sz="650" b="1" dirty="0">
                <a:solidFill>
                  <a:srgbClr val="FFFFFF"/>
                </a:solidFill>
                <a:latin typeface="Times New Roman" panose="02020603050405020304" pitchFamily="18" charset="0"/>
              </a:rPr>
              <a:t>IIS Help Desk</a:t>
            </a:r>
          </a:p>
        </p:txBody>
      </p:sp>
    </p:spTree>
    <p:extLst>
      <p:ext uri="{BB962C8B-B14F-4D97-AF65-F5344CB8AC3E}">
        <p14:creationId xmlns:p14="http://schemas.microsoft.com/office/powerpoint/2010/main" val="286548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ID xmlns="4fcd0e8f-9e8d-4d61-8b29-f5c2c64ff0a2" xsi:nil="true"/>
    <lcf76f155ced4ddcb4097134ff3c332f xmlns="10557e74-04fd-4ac1-a1ac-73abfe417e83">
      <Terms xmlns="http://schemas.microsoft.com/office/infopath/2007/PartnerControls"/>
    </lcf76f155ced4ddcb4097134ff3c332f>
    <Doc_x0020_Subject xmlns="2773c6ec-81e5-4cca-8f30-56e38046ef00" xsi:nil="true"/>
    <e67c2c055ae043d09da25150149f3d62 xmlns="2773c6ec-81e5-4cca-8f30-56e38046ef00">
      <Terms xmlns="http://schemas.microsoft.com/office/infopath/2007/PartnerControls"/>
    </e67c2c055ae043d09da25150149f3d62>
    <Assigned_x0020_To0 xmlns="4fcd0e8f-9e8d-4d61-8b29-f5c2c64ff0a2">
      <UserInfo>
        <DisplayName/>
        <AccountId xsi:nil="true"/>
        <AccountType/>
      </UserInfo>
    </Assigned_x0020_To0>
    <TaxCatchAll xmlns="2773c6ec-81e5-4cca-8f30-56e38046ef00" xsi:nil="true"/>
    <Doc_x0020_Type xmlns="2773c6ec-81e5-4cca-8f30-56e38046ef00" xsi:nil="true"/>
    <Home xmlns="f83d9bd0-d5f5-484c-bfdf-0c10f1e052c8">false</Home>
    <Draft_x002f_Final xmlns="10557e74-04fd-4ac1-a1ac-73abfe417e83" xsi:nil="true"/>
    <Present xmlns="4fcd0e8f-9e8d-4d61-8b29-f5c2c64ff0a2">false</Present>
    <DocumentSetDescription xmlns="2773c6ec-81e5-4cca-8f30-56e38046ef00" xsi:nil="true"/>
    <_dlc_DocId xmlns="98a58c6c-0c6a-4735-9794-66dbf75df29f">HJYU5V3E37X6-1320439172-28814</_dlc_DocId>
    <_dlc_DocIdUrl xmlns="98a58c6c-0c6a-4735-9794-66dbf75df29f">
      <Url>https://tennessee.sharepoint.com/sites/health/CEDEP/IMM/_layouts/15/DocIdRedir.aspx?ID=HJYU5V3E37X6-1320439172-28814</Url>
      <Description>HJYU5V3E37X6-1320439172-28814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EEC2266136D543B8DC2CF9D4010525" ma:contentTypeVersion="491" ma:contentTypeDescription="Create a new document." ma:contentTypeScope="" ma:versionID="11cad68ce87fb04fbb75d9145e3934d6">
  <xsd:schema xmlns:xsd="http://www.w3.org/2001/XMLSchema" xmlns:xs="http://www.w3.org/2001/XMLSchema" xmlns:p="http://schemas.microsoft.com/office/2006/metadata/properties" xmlns:ns2="2773c6ec-81e5-4cca-8f30-56e38046ef00" xmlns:ns3="98a58c6c-0c6a-4735-9794-66dbf75df29f" xmlns:ns4="4fcd0e8f-9e8d-4d61-8b29-f5c2c64ff0a2" xmlns:ns5="f83d9bd0-d5f5-484c-bfdf-0c10f1e052c8" xmlns:ns6="02185938-6661-46e9-9ba5-a10ade488092" xmlns:ns7="5b8cec1f-45e7-4890-bbf0-fbf2b01e70bf" xmlns:ns8="10557e74-04fd-4ac1-a1ac-73abfe417e83" targetNamespace="http://schemas.microsoft.com/office/2006/metadata/properties" ma:root="true" ma:fieldsID="fec06b2745154587311bd621d72ee69c" ns2:_="" ns3:_="" ns4:_="" ns5:_="" ns6:_="" ns7:_="" ns8:_="">
    <xsd:import namespace="2773c6ec-81e5-4cca-8f30-56e38046ef00"/>
    <xsd:import namespace="98a58c6c-0c6a-4735-9794-66dbf75df29f"/>
    <xsd:import namespace="4fcd0e8f-9e8d-4d61-8b29-f5c2c64ff0a2"/>
    <xsd:import namespace="f83d9bd0-d5f5-484c-bfdf-0c10f1e052c8"/>
    <xsd:import namespace="02185938-6661-46e9-9ba5-a10ade488092"/>
    <xsd:import namespace="5b8cec1f-45e7-4890-bbf0-fbf2b01e70bf"/>
    <xsd:import namespace="10557e74-04fd-4ac1-a1ac-73abfe417e8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  <xsd:element ref="ns2:Doc_x0020_Type" minOccurs="0"/>
                <xsd:element ref="ns2:Doc_x0020_Subject" minOccurs="0"/>
                <xsd:element ref="ns4:Assigned_x0020_To0" minOccurs="0"/>
                <xsd:element ref="ns4:Project_x0020_ID" minOccurs="0"/>
                <xsd:element ref="ns5:Home" minOccurs="0"/>
                <xsd:element ref="ns4:Present" minOccurs="0"/>
                <xsd:element ref="ns6:SharedWithUsers" minOccurs="0"/>
                <xsd:element ref="ns7:SharedWithDetails" minOccurs="0"/>
                <xsd:element ref="ns2:e67c2c055ae043d09da25150149f3d62" minOccurs="0"/>
                <xsd:element ref="ns8:MediaServiceMetadata" minOccurs="0"/>
                <xsd:element ref="ns8:MediaServiceFastMetadata" minOccurs="0"/>
                <xsd:element ref="ns8:MediaServiceDateTaken" minOccurs="0"/>
                <xsd:element ref="ns8:MediaServiceAutoTags" minOccurs="0"/>
                <xsd:element ref="ns8:MediaServiceOCR" minOccurs="0"/>
                <xsd:element ref="ns8:MediaServiceLocation" minOccurs="0"/>
                <xsd:element ref="ns8:MediaServiceGenerationTime" minOccurs="0"/>
                <xsd:element ref="ns8:MediaServiceEventHashCode" minOccurs="0"/>
                <xsd:element ref="ns8:Draft_x002f_Final" minOccurs="0"/>
                <xsd:element ref="ns2:DocumentSetDescription" minOccurs="0"/>
                <xsd:element ref="ns8:MediaLengthInSeconds" minOccurs="0"/>
                <xsd:element ref="ns8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3c6ec-81e5-4cca-8f30-56e38046ef00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8e035300-2479-40f3-af3d-8675ff565826}" ma:internalName="TaxCatchAll" ma:showField="CatchAllData" ma:web="2773c6ec-81e5-4cca-8f30-56e38046ef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8e035300-2479-40f3-af3d-8675ff565826}" ma:internalName="TaxCatchAllLabel" ma:readOnly="true" ma:showField="CatchAllDataLabel" ma:web="2773c6ec-81e5-4cca-8f30-56e38046ef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oc_x0020_Type" ma:index="13" nillable="true" ma:displayName="​Doc Type" ma:format="Dropdown" ma:internalName="Doc_x0020_Type">
      <xsd:simpleType>
        <xsd:restriction base="dms:Choice">
          <xsd:enumeration value="Agenda"/>
          <xsd:enumeration value="Agreement"/>
          <xsd:enumeration value="Article"/>
          <xsd:enumeration value="Brochure"/>
          <xsd:enumeration value="Budget"/>
          <xsd:enumeration value="Calendar"/>
          <xsd:enumeration value="Charter"/>
          <xsd:enumeration value="Code"/>
          <xsd:enumeration value="Contract"/>
          <xsd:enumeration value="Design"/>
          <xsd:enumeration value="Diagram"/>
          <xsd:enumeration value="Directory"/>
          <xsd:enumeration value="Fiscal"/>
          <xsd:enumeration value="Flow Chart"/>
          <xsd:enumeration value="Flyer"/>
          <xsd:enumeration value="Form"/>
          <xsd:enumeration value="Grant"/>
          <xsd:enumeration value="Guidance / Instructional"/>
          <xsd:enumeration value="Inventory"/>
          <xsd:enumeration value="Invoice"/>
          <xsd:enumeration value="Journal"/>
          <xsd:enumeration value="Letter"/>
          <xsd:enumeration value="List"/>
          <xsd:enumeration value="Memorandum"/>
          <xsd:enumeration value="Meeting Minutes"/>
          <xsd:enumeration value="Newsletter"/>
          <xsd:enumeration value="Notes"/>
          <xsd:enumeration value="Outline"/>
          <xsd:enumeration value="Plan"/>
          <xsd:enumeration value="Policy"/>
          <xsd:enumeration value="Presentation"/>
          <xsd:enumeration value="Profile"/>
          <xsd:enumeration value="Publication"/>
          <xsd:enumeration value="Poster"/>
          <xsd:enumeration value="Quick Reference Guide (QRG)"/>
          <xsd:enumeration value="Record"/>
          <xsd:enumeration value="Report"/>
          <xsd:enumeration value="Reference"/>
          <xsd:enumeration value="Requirements"/>
          <xsd:enumeration value="Research"/>
          <xsd:enumeration value="Review"/>
          <xsd:enumeration value="Schedule"/>
          <xsd:enumeration value="Source"/>
          <xsd:enumeration value="SOPs (Standard Operating Procedures)"/>
          <xsd:enumeration value="Spreadsheet"/>
          <xsd:enumeration value="Survey"/>
          <xsd:enumeration value="Template"/>
          <xsd:enumeration value="Training"/>
          <xsd:enumeration value="Transcript"/>
          <xsd:enumeration value="Other"/>
        </xsd:restriction>
      </xsd:simpleType>
    </xsd:element>
    <xsd:element name="Doc_x0020_Subject" ma:index="14" nillable="true" ma:displayName="​Doc Subject" ma:format="Dropdown" ma:internalName="Doc_x0020_Subject">
      <xsd:simpleType>
        <xsd:restriction base="dms:Choice">
          <xsd:enumeration value="Administrative"/>
          <xsd:enumeration value="Business"/>
          <xsd:enumeration value="Governance"/>
          <xsd:enumeration value="Legal"/>
          <xsd:enumeration value="Legislative"/>
          <xsd:enumeration value="Management"/>
          <xsd:enumeration value="Medical"/>
          <xsd:enumeration value="Scientific"/>
          <xsd:enumeration value="Statistics"/>
          <xsd:enumeration value="Technical"/>
          <xsd:enumeration value="Other"/>
        </xsd:restriction>
      </xsd:simpleType>
    </xsd:element>
    <xsd:element name="e67c2c055ae043d09da25150149f3d62" ma:index="21" nillable="true" ma:taxonomy="true" ma:internalName="e67c2c055ae043d09da25150149f3d62" ma:taxonomyFieldName="Topic_x0020_Tag" ma:displayName="Topic Space Tag" ma:default="" ma:fieldId="{e67c2c05-5ae0-43d0-9da2-5150149f3d62}" ma:taxonomyMulti="true" ma:sspId="0ec6819c-d561-498f-ad6b-029f1b52bec6" ma:termSetId="b55bc1da-e7a9-4ebc-8f3d-0292a135c2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ocumentSetDescription" ma:index="32" nillable="true" ma:displayName="Document Set Description" ma:internalName="DocumentSet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58c6c-0c6a-4735-9794-66dbf75df29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cd0e8f-9e8d-4d61-8b29-f5c2c64ff0a2" elementFormDefault="qualified">
    <xsd:import namespace="http://schemas.microsoft.com/office/2006/documentManagement/types"/>
    <xsd:import namespace="http://schemas.microsoft.com/office/infopath/2007/PartnerControls"/>
    <xsd:element name="Assigned_x0020_To0" ma:index="15" nillable="true" ma:displayName="Assigned To" ma:list="UserInfo" ma:SharePointGroup="134" ma:internalName="Assigned_x0020_To0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roject_x0020_ID" ma:index="16" nillable="true" ma:displayName="Project ID" ma:internalName="Project_x0020_ID">
      <xsd:simpleType>
        <xsd:restriction base="dms:Text">
          <xsd:maxLength value="255"/>
        </xsd:restriction>
      </xsd:simpleType>
    </xsd:element>
    <xsd:element name="Present" ma:index="18" nillable="true" ma:displayName="Presented" ma:default="0" ma:internalName="Present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3d9bd0-d5f5-484c-bfdf-0c10f1e052c8" elementFormDefault="qualified">
    <xsd:import namespace="http://schemas.microsoft.com/office/2006/documentManagement/types"/>
    <xsd:import namespace="http://schemas.microsoft.com/office/infopath/2007/PartnerControls"/>
    <xsd:element name="Home" ma:index="17" nillable="true" ma:displayName="Home" ma:default="0" ma:indexed="true" ma:internalName="Ho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185938-6661-46e9-9ba5-a10ade48809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cec1f-45e7-4890-bbf0-fbf2b01e70bf" elementFormDefault="qualified">
    <xsd:import namespace="http://schemas.microsoft.com/office/2006/documentManagement/types"/>
    <xsd:import namespace="http://schemas.microsoft.com/office/infopath/2007/PartnerControls"/>
    <xsd:element name="SharedWithDetails" ma:index="2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57e74-04fd-4ac1-a1ac-73abfe417e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6" nillable="true" ma:displayName="MediaServiceAutoTags" ma:internalName="MediaServiceAutoTags" ma:readOnly="true">
      <xsd:simpleType>
        <xsd:restriction base="dms:Text"/>
      </xsd:simpleType>
    </xsd:element>
    <xsd:element name="MediaServiceOCR" ma:index="2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ServiceGenerationTime" ma:index="2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0" nillable="true" ma:displayName="MediaServiceEventHashCode" ma:hidden="true" ma:internalName="MediaServiceEventHashCode" ma:readOnly="true">
      <xsd:simpleType>
        <xsd:restriction base="dms:Text"/>
      </xsd:simpleType>
    </xsd:element>
    <xsd:element name="Draft_x002f_Final" ma:index="31" nillable="true" ma:displayName="Draft Description" ma:description="Is this document a living document, a draft, or a final version?" ma:format="Dropdown" ma:internalName="Draft_x002f_Final">
      <xsd:simpleType>
        <xsd:restriction base="dms:Choice">
          <xsd:enumeration value="Working / &quot;Living&quot; Document"/>
          <xsd:enumeration value="Draft"/>
          <xsd:enumeration value="Final"/>
        </xsd:restriction>
      </xsd:simpleType>
    </xsd:element>
    <xsd:element name="MediaLengthInSeconds" ma:index="3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5" nillable="true" ma:taxonomy="true" ma:internalName="lcf76f155ced4ddcb4097134ff3c332f" ma:taxonomyFieldName="MediaServiceImageTags" ma:displayName="Image Tags" ma:readOnly="false" ma:fieldId="{5cf76f15-5ced-4ddc-b409-7134ff3c332f}" ma:taxonomyMulti="true" ma:sspId="0ec6819c-d561-498f-ad6b-029f1b52be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249BE87-2AE6-4C24-BC5D-AE65C370C1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18C7BB-91F4-4FE7-82E1-0F3C2705CC40}">
  <ds:schemaRefs>
    <ds:schemaRef ds:uri="4fcd0e8f-9e8d-4d61-8b29-f5c2c64ff0a2"/>
    <ds:schemaRef ds:uri="10557e74-04fd-4ac1-a1ac-73abfe417e83"/>
    <ds:schemaRef ds:uri="http://purl.org/dc/dcmitype/"/>
    <ds:schemaRef ds:uri="98a58c6c-0c6a-4735-9794-66dbf75df29f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773c6ec-81e5-4cca-8f30-56e38046ef00"/>
    <ds:schemaRef ds:uri="http://purl.org/dc/elements/1.1/"/>
    <ds:schemaRef ds:uri="5b8cec1f-45e7-4890-bbf0-fbf2b01e70bf"/>
    <ds:schemaRef ds:uri="02185938-6661-46e9-9ba5-a10ade488092"/>
    <ds:schemaRef ds:uri="f83d9bd0-d5f5-484c-bfdf-0c10f1e052c8"/>
  </ds:schemaRefs>
</ds:datastoreItem>
</file>

<file path=customXml/itemProps3.xml><?xml version="1.0" encoding="utf-8"?>
<ds:datastoreItem xmlns:ds="http://schemas.openxmlformats.org/officeDocument/2006/customXml" ds:itemID="{D11B5D45-2F5C-44AE-9CE1-2A3198A47557}">
  <ds:schemaRefs>
    <ds:schemaRef ds:uri="02185938-6661-46e9-9ba5-a10ade488092"/>
    <ds:schemaRef ds:uri="10557e74-04fd-4ac1-a1ac-73abfe417e83"/>
    <ds:schemaRef ds:uri="2773c6ec-81e5-4cca-8f30-56e38046ef00"/>
    <ds:schemaRef ds:uri="4fcd0e8f-9e8d-4d61-8b29-f5c2c64ff0a2"/>
    <ds:schemaRef ds:uri="5b8cec1f-45e7-4890-bbf0-fbf2b01e70bf"/>
    <ds:schemaRef ds:uri="98a58c6c-0c6a-4735-9794-66dbf75df29f"/>
    <ds:schemaRef ds:uri="f83d9bd0-d5f5-484c-bfdf-0c10f1e052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5F494F86-17E4-4F12-AE46-8BAF19B080D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547</Words>
  <Application>Microsoft Office PowerPoint</Application>
  <PresentationFormat>Custom</PresentationFormat>
  <Paragraphs>285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MK Elbaloshy</dc:creator>
  <cp:lastModifiedBy>Caitlin Newhouse</cp:lastModifiedBy>
  <cp:revision>2</cp:revision>
  <dcterms:created xsi:type="dcterms:W3CDTF">2022-08-20T21:52:11Z</dcterms:created>
  <dcterms:modified xsi:type="dcterms:W3CDTF">2023-01-19T15:52:14Z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0x01010016EEC2266136D543B8DC2CF9D4010525</vt:lpwstr>
  </property>
  <property fmtid="{D5CDD505-2E9C-101B-9397-08002B2CF9AE}" pid="3" name="_dlc_DocIdItemGuid">
    <vt:lpwstr>3ca1a353-7e5b-4ca3-9f3d-243b62c4a8ab</vt:lpwstr>
  </property>
  <property fmtid="{D5CDD505-2E9C-101B-9397-08002B2CF9AE}" pid="4" name="MediaServiceImageTags">
    <vt:lpwstr/>
  </property>
  <property fmtid="{D5CDD505-2E9C-101B-9397-08002B2CF9AE}" pid="5" name="Topic Tag">
    <vt:lpwstr/>
  </property>
</Properties>
</file>