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7" r:id="rId4"/>
  </p:sldMasterIdLst>
  <p:notesMasterIdLst>
    <p:notesMasterId r:id="rId26"/>
  </p:notesMasterIdLst>
  <p:handoutMasterIdLst>
    <p:handoutMasterId r:id="rId27"/>
  </p:handoutMasterIdLst>
  <p:sldIdLst>
    <p:sldId id="256" r:id="rId5"/>
    <p:sldId id="1141" r:id="rId6"/>
    <p:sldId id="504" r:id="rId7"/>
    <p:sldId id="1156" r:id="rId8"/>
    <p:sldId id="1169" r:id="rId9"/>
    <p:sldId id="1155" r:id="rId10"/>
    <p:sldId id="1163" r:id="rId11"/>
    <p:sldId id="1165" r:id="rId12"/>
    <p:sldId id="1151" r:id="rId13"/>
    <p:sldId id="1161" r:id="rId14"/>
    <p:sldId id="1159" r:id="rId15"/>
    <p:sldId id="1160" r:id="rId16"/>
    <p:sldId id="1158" r:id="rId17"/>
    <p:sldId id="1157" r:id="rId18"/>
    <p:sldId id="1162" r:id="rId19"/>
    <p:sldId id="1167" r:id="rId20"/>
    <p:sldId id="1164" r:id="rId21"/>
    <p:sldId id="1168" r:id="rId22"/>
    <p:sldId id="1166" r:id="rId23"/>
    <p:sldId id="1170" r:id="rId24"/>
    <p:sldId id="513" r:id="rId25"/>
  </p:sldIdLst>
  <p:sldSz cx="9144000" cy="6858000" type="screen4x3"/>
  <p:notesSz cx="7010400" cy="9296400"/>
  <p:defaultTextStyle>
    <a:defPPr>
      <a:defRPr lang="en-US"/>
    </a:defPPr>
    <a:lvl1pPr marL="0" algn="l" defTabSz="903159" rtl="0" eaLnBrk="1" latinLnBrk="0" hangingPunct="1">
      <a:defRPr sz="1800" kern="1200">
        <a:solidFill>
          <a:schemeClr val="tx1"/>
        </a:solidFill>
        <a:latin typeface="+mn-lt"/>
        <a:ea typeface="+mn-ea"/>
        <a:cs typeface="+mn-cs"/>
      </a:defRPr>
    </a:lvl1pPr>
    <a:lvl2pPr marL="451582" algn="l" defTabSz="903159" rtl="0" eaLnBrk="1" latinLnBrk="0" hangingPunct="1">
      <a:defRPr sz="1800" kern="1200">
        <a:solidFill>
          <a:schemeClr val="tx1"/>
        </a:solidFill>
        <a:latin typeface="+mn-lt"/>
        <a:ea typeface="+mn-ea"/>
        <a:cs typeface="+mn-cs"/>
      </a:defRPr>
    </a:lvl2pPr>
    <a:lvl3pPr marL="903159" algn="l" defTabSz="903159" rtl="0" eaLnBrk="1" latinLnBrk="0" hangingPunct="1">
      <a:defRPr sz="1800" kern="1200">
        <a:solidFill>
          <a:schemeClr val="tx1"/>
        </a:solidFill>
        <a:latin typeface="+mn-lt"/>
        <a:ea typeface="+mn-ea"/>
        <a:cs typeface="+mn-cs"/>
      </a:defRPr>
    </a:lvl3pPr>
    <a:lvl4pPr marL="1354711" algn="l" defTabSz="903159" rtl="0" eaLnBrk="1" latinLnBrk="0" hangingPunct="1">
      <a:defRPr sz="1800" kern="1200">
        <a:solidFill>
          <a:schemeClr val="tx1"/>
        </a:solidFill>
        <a:latin typeface="+mn-lt"/>
        <a:ea typeface="+mn-ea"/>
        <a:cs typeface="+mn-cs"/>
      </a:defRPr>
    </a:lvl4pPr>
    <a:lvl5pPr marL="1806277" algn="l" defTabSz="903159" rtl="0" eaLnBrk="1" latinLnBrk="0" hangingPunct="1">
      <a:defRPr sz="1800" kern="1200">
        <a:solidFill>
          <a:schemeClr val="tx1"/>
        </a:solidFill>
        <a:latin typeface="+mn-lt"/>
        <a:ea typeface="+mn-ea"/>
        <a:cs typeface="+mn-cs"/>
      </a:defRPr>
    </a:lvl5pPr>
    <a:lvl6pPr marL="2257842" algn="l" defTabSz="903159" rtl="0" eaLnBrk="1" latinLnBrk="0" hangingPunct="1">
      <a:defRPr sz="1800" kern="1200">
        <a:solidFill>
          <a:schemeClr val="tx1"/>
        </a:solidFill>
        <a:latin typeface="+mn-lt"/>
        <a:ea typeface="+mn-ea"/>
        <a:cs typeface="+mn-cs"/>
      </a:defRPr>
    </a:lvl6pPr>
    <a:lvl7pPr marL="2709407" algn="l" defTabSz="903159" rtl="0" eaLnBrk="1" latinLnBrk="0" hangingPunct="1">
      <a:defRPr sz="1800" kern="1200">
        <a:solidFill>
          <a:schemeClr val="tx1"/>
        </a:solidFill>
        <a:latin typeface="+mn-lt"/>
        <a:ea typeface="+mn-ea"/>
        <a:cs typeface="+mn-cs"/>
      </a:defRPr>
    </a:lvl7pPr>
    <a:lvl8pPr marL="3160977" algn="l" defTabSz="903159" rtl="0" eaLnBrk="1" latinLnBrk="0" hangingPunct="1">
      <a:defRPr sz="1800" kern="1200">
        <a:solidFill>
          <a:schemeClr val="tx1"/>
        </a:solidFill>
        <a:latin typeface="+mn-lt"/>
        <a:ea typeface="+mn-ea"/>
        <a:cs typeface="+mn-cs"/>
      </a:defRPr>
    </a:lvl8pPr>
    <a:lvl9pPr marL="3612545" algn="l" defTabSz="90315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B6AFC0-69E6-41EA-987F-F0B590F023D8}">
          <p14:sldIdLst>
            <p14:sldId id="256"/>
            <p14:sldId id="1141"/>
            <p14:sldId id="504"/>
            <p14:sldId id="1156"/>
            <p14:sldId id="1169"/>
            <p14:sldId id="1155"/>
            <p14:sldId id="1163"/>
            <p14:sldId id="1165"/>
            <p14:sldId id="1151"/>
            <p14:sldId id="1161"/>
            <p14:sldId id="1159"/>
            <p14:sldId id="1160"/>
            <p14:sldId id="1158"/>
            <p14:sldId id="1157"/>
            <p14:sldId id="1162"/>
            <p14:sldId id="1167"/>
            <p14:sldId id="1164"/>
            <p14:sldId id="1168"/>
            <p14:sldId id="1166"/>
            <p14:sldId id="1170"/>
            <p14:sldId id="513"/>
          </p14:sldIdLst>
        </p14:section>
      </p14:sectionLst>
    </p:ext>
    <p:ext uri="{EFAFB233-063F-42B5-8137-9DF3F51BA10A}">
      <p15:sldGuideLst xmlns:p15="http://schemas.microsoft.com/office/powerpoint/2012/main">
        <p15:guide id="1" pos="2132" userDrawn="1">
          <p15:clr>
            <a:srgbClr val="A4A3A4"/>
          </p15:clr>
        </p15:guide>
        <p15:guide id="2" orient="horz" pos="1362" userDrawn="1">
          <p15:clr>
            <a:srgbClr val="A4A3A4"/>
          </p15:clr>
        </p15:guide>
        <p15:guide id="3" orient="horz" pos="3566" userDrawn="1">
          <p15:clr>
            <a:srgbClr val="A4A3A4"/>
          </p15:clr>
        </p15:guide>
        <p15:guide id="4" pos="1932" userDrawn="1">
          <p15:clr>
            <a:srgbClr val="A4A3A4"/>
          </p15:clr>
        </p15:guide>
        <p15:guide id="5" pos="25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swell, Leigh" initials="CL" lastIdx="1" clrIdx="0"/>
  <p:cmAuthor id="1" name="Root Bowman, Meredith" initials="RB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87B"/>
    <a:srgbClr val="B61C32"/>
    <a:srgbClr val="A6192E"/>
    <a:srgbClr val="AE172A"/>
    <a:srgbClr val="910A29"/>
    <a:srgbClr val="FAD201"/>
    <a:srgbClr val="27E833"/>
    <a:srgbClr val="FB122F"/>
    <a:srgbClr val="A71930"/>
    <a:srgbClr val="D0D0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BFBFC3-5CD9-8743-0611-A64943890CEE}" v="3636" dt="2021-12-07T15:06:15.247"/>
    <p1510:client id="{79AAA3C6-212E-B174-4732-BFC4120E4CA7}" v="373" dt="2021-12-07T18:28:52.868"/>
    <p1510:client id="{79B8C31D-2321-4C5E-9517-A6CD5BF8D46D}" v="666" dt="2021-12-05T19:07:47.045"/>
    <p1510:client id="{7BA0A9B0-CE67-C3E9-F4D0-638706357B37}" v="799" dt="2021-12-05T20:16:27.827"/>
    <p1510:client id="{AA7A19A9-FC7B-906B-0A1F-CF5DFEF40213}" v="348" dt="2021-12-06T23:25:19.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guide pos="2132"/>
        <p:guide orient="horz" pos="1362"/>
        <p:guide orient="horz" pos="3566"/>
        <p:guide pos="1932"/>
        <p:guide pos="25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4840AB-810F-4DF8-8664-EDDFF0014B81}"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8046E383-FD58-4CD7-A9A1-7023D9E0AE9C}">
      <dgm:prSet phldrT="[Text]" phldr="0"/>
      <dgm:spPr/>
      <dgm:t>
        <a:bodyPr/>
        <a:lstStyle/>
        <a:p>
          <a:pPr rtl="0"/>
          <a:r>
            <a:rPr lang="en-US">
              <a:latin typeface="Arial"/>
            </a:rPr>
            <a:t> July</a:t>
          </a:r>
          <a:endParaRPr lang="en-US"/>
        </a:p>
      </dgm:t>
    </dgm:pt>
    <dgm:pt modelId="{7F4FC708-D3E4-4435-86EC-3077FA069B77}" type="parTrans" cxnId="{A37E90E3-62C5-4336-9784-1451FF3ECC86}">
      <dgm:prSet/>
      <dgm:spPr/>
      <dgm:t>
        <a:bodyPr/>
        <a:lstStyle/>
        <a:p>
          <a:endParaRPr lang="en-US"/>
        </a:p>
      </dgm:t>
    </dgm:pt>
    <dgm:pt modelId="{95F719B0-BF37-4DEA-A816-1C84479786F0}" type="sibTrans" cxnId="{A37E90E3-62C5-4336-9784-1451FF3ECC86}">
      <dgm:prSet/>
      <dgm:spPr/>
      <dgm:t>
        <a:bodyPr/>
        <a:lstStyle/>
        <a:p>
          <a:endParaRPr lang="en-US"/>
        </a:p>
      </dgm:t>
    </dgm:pt>
    <dgm:pt modelId="{98EE6F4D-3A32-4A20-9772-B17F281FFA91}">
      <dgm:prSet phldrT="[Text]" phldr="0"/>
      <dgm:spPr/>
      <dgm:t>
        <a:bodyPr/>
        <a:lstStyle/>
        <a:p>
          <a:pPr rtl="0"/>
          <a:r>
            <a:rPr lang="en-US">
              <a:latin typeface="Arial"/>
            </a:rPr>
            <a:t>Initial exploratory meetings</a:t>
          </a:r>
          <a:endParaRPr lang="en-US"/>
        </a:p>
      </dgm:t>
    </dgm:pt>
    <dgm:pt modelId="{C87112B4-2848-4FC7-B148-CAE8392EAF7C}" type="parTrans" cxnId="{D301637C-DC26-4739-BABC-AEF4C1AC67DD}">
      <dgm:prSet/>
      <dgm:spPr/>
      <dgm:t>
        <a:bodyPr/>
        <a:lstStyle/>
        <a:p>
          <a:endParaRPr lang="en-US"/>
        </a:p>
      </dgm:t>
    </dgm:pt>
    <dgm:pt modelId="{FDC9DEA8-9911-414F-9804-2209A5DBBFF5}" type="sibTrans" cxnId="{D301637C-DC26-4739-BABC-AEF4C1AC67DD}">
      <dgm:prSet/>
      <dgm:spPr/>
      <dgm:t>
        <a:bodyPr/>
        <a:lstStyle/>
        <a:p>
          <a:endParaRPr lang="en-US"/>
        </a:p>
      </dgm:t>
    </dgm:pt>
    <dgm:pt modelId="{65705117-C249-4DE3-B673-DB7DECFB2F6E}">
      <dgm:prSet phldrT="[Text]" phldr="0"/>
      <dgm:spPr/>
      <dgm:t>
        <a:bodyPr/>
        <a:lstStyle/>
        <a:p>
          <a:pPr rtl="0"/>
          <a:r>
            <a:rPr lang="en-US">
              <a:latin typeface="Arial"/>
            </a:rPr>
            <a:t>1st site visit @Zoo</a:t>
          </a:r>
          <a:endParaRPr lang="en-US"/>
        </a:p>
      </dgm:t>
    </dgm:pt>
    <dgm:pt modelId="{235966B7-F055-46B3-95EE-CFD1D9930C0B}" type="parTrans" cxnId="{3B7E32AC-A446-4F89-BD8F-C2F0FC2EA3A9}">
      <dgm:prSet/>
      <dgm:spPr/>
      <dgm:t>
        <a:bodyPr/>
        <a:lstStyle/>
        <a:p>
          <a:endParaRPr lang="en-US"/>
        </a:p>
      </dgm:t>
    </dgm:pt>
    <dgm:pt modelId="{5C220672-D625-414C-BD6B-2905C3C73926}" type="sibTrans" cxnId="{3B7E32AC-A446-4F89-BD8F-C2F0FC2EA3A9}">
      <dgm:prSet/>
      <dgm:spPr/>
      <dgm:t>
        <a:bodyPr/>
        <a:lstStyle/>
        <a:p>
          <a:endParaRPr lang="en-US"/>
        </a:p>
      </dgm:t>
    </dgm:pt>
    <dgm:pt modelId="{FA5A4FF4-B7F7-491C-8E70-94AB75C90907}">
      <dgm:prSet phldrT="[Text]" phldr="0"/>
      <dgm:spPr/>
      <dgm:t>
        <a:bodyPr/>
        <a:lstStyle/>
        <a:p>
          <a:pPr rtl="0"/>
          <a:r>
            <a:rPr lang="en-US">
              <a:latin typeface="Arial"/>
            </a:rPr>
            <a:t>Seek approval from all partner parties</a:t>
          </a:r>
          <a:endParaRPr lang="en-US"/>
        </a:p>
      </dgm:t>
    </dgm:pt>
    <dgm:pt modelId="{A1484778-5F1E-4108-B6FF-C5618C89E780}" type="parTrans" cxnId="{9662300E-A123-4C1F-9597-8067A8CBDAFA}">
      <dgm:prSet/>
      <dgm:spPr/>
      <dgm:t>
        <a:bodyPr/>
        <a:lstStyle/>
        <a:p>
          <a:endParaRPr lang="en-US"/>
        </a:p>
      </dgm:t>
    </dgm:pt>
    <dgm:pt modelId="{F4E1AEDB-7C6E-4288-9F32-B7A0ABE8398B}" type="sibTrans" cxnId="{9662300E-A123-4C1F-9597-8067A8CBDAFA}">
      <dgm:prSet/>
      <dgm:spPr/>
      <dgm:t>
        <a:bodyPr/>
        <a:lstStyle/>
        <a:p>
          <a:endParaRPr lang="en-US"/>
        </a:p>
      </dgm:t>
    </dgm:pt>
    <dgm:pt modelId="{4F5D900E-3C2A-46E0-B067-0BEA7F65FD64}">
      <dgm:prSet phldrT="[Text]" phldr="0"/>
      <dgm:spPr/>
      <dgm:t>
        <a:bodyPr/>
        <a:lstStyle/>
        <a:p>
          <a:pPr rtl="0"/>
          <a:r>
            <a:rPr lang="en-US">
              <a:latin typeface="Arial"/>
            </a:rPr>
            <a:t>Follow-up meetings to secure partnerships</a:t>
          </a:r>
          <a:endParaRPr lang="en-US"/>
        </a:p>
      </dgm:t>
    </dgm:pt>
    <dgm:pt modelId="{E9B899B2-93C7-494F-9579-4D560507E949}" type="parTrans" cxnId="{37D21207-A388-4324-899E-CD309C43C415}">
      <dgm:prSet/>
      <dgm:spPr/>
      <dgm:t>
        <a:bodyPr/>
        <a:lstStyle/>
        <a:p>
          <a:endParaRPr lang="en-US"/>
        </a:p>
      </dgm:t>
    </dgm:pt>
    <dgm:pt modelId="{A5473F43-37B9-406A-B3D0-736765AEE1ED}" type="sibTrans" cxnId="{37D21207-A388-4324-899E-CD309C43C415}">
      <dgm:prSet/>
      <dgm:spPr/>
      <dgm:t>
        <a:bodyPr/>
        <a:lstStyle/>
        <a:p>
          <a:endParaRPr lang="en-US"/>
        </a:p>
      </dgm:t>
    </dgm:pt>
    <dgm:pt modelId="{4FFD5060-4031-4B3F-97C9-29B3A4C93F32}">
      <dgm:prSet phldrT="[Text]" phldr="0"/>
      <dgm:spPr/>
      <dgm:t>
        <a:bodyPr/>
        <a:lstStyle/>
        <a:p>
          <a:r>
            <a:rPr lang="en-US">
              <a:latin typeface="Arial"/>
            </a:rPr>
            <a:t>August</a:t>
          </a:r>
          <a:endParaRPr lang="en-US"/>
        </a:p>
      </dgm:t>
    </dgm:pt>
    <dgm:pt modelId="{8EEDA84C-8F10-45A3-9AC1-91D210F60234}" type="parTrans" cxnId="{49FB6C80-658B-4D0C-A791-ECFB5C593DC3}">
      <dgm:prSet/>
      <dgm:spPr/>
      <dgm:t>
        <a:bodyPr/>
        <a:lstStyle/>
        <a:p>
          <a:endParaRPr lang="en-US"/>
        </a:p>
      </dgm:t>
    </dgm:pt>
    <dgm:pt modelId="{26285723-AB20-4887-A3FF-C2DA9CBD29AB}" type="sibTrans" cxnId="{49FB6C80-658B-4D0C-A791-ECFB5C593DC3}">
      <dgm:prSet/>
      <dgm:spPr/>
      <dgm:t>
        <a:bodyPr/>
        <a:lstStyle/>
        <a:p>
          <a:endParaRPr lang="en-US"/>
        </a:p>
      </dgm:t>
    </dgm:pt>
    <dgm:pt modelId="{852E4F67-F696-402A-A3C1-D5AB61393F28}">
      <dgm:prSet phldrT="[Text]" phldr="0"/>
      <dgm:spPr/>
      <dgm:t>
        <a:bodyPr/>
        <a:lstStyle/>
        <a:p>
          <a:pPr rtl="0"/>
          <a:r>
            <a:rPr lang="en-US">
              <a:latin typeface="Arial"/>
            </a:rPr>
            <a:t>Worked closely with Marketing </a:t>
          </a:r>
          <a:endParaRPr lang="en-US"/>
        </a:p>
      </dgm:t>
    </dgm:pt>
    <dgm:pt modelId="{0C57CF4D-4183-4671-9C9A-CB8AC2DD2A03}" type="parTrans" cxnId="{F829B694-06C5-4605-A093-107A5F3CCAC9}">
      <dgm:prSet/>
      <dgm:spPr/>
      <dgm:t>
        <a:bodyPr/>
        <a:lstStyle/>
        <a:p>
          <a:endParaRPr lang="en-US"/>
        </a:p>
      </dgm:t>
    </dgm:pt>
    <dgm:pt modelId="{C0D95475-2818-4559-8CFE-757CCCA17CFF}" type="sibTrans" cxnId="{F829B694-06C5-4605-A093-107A5F3CCAC9}">
      <dgm:prSet/>
      <dgm:spPr/>
      <dgm:t>
        <a:bodyPr/>
        <a:lstStyle/>
        <a:p>
          <a:endParaRPr lang="en-US"/>
        </a:p>
      </dgm:t>
    </dgm:pt>
    <dgm:pt modelId="{CAED40B5-215B-492D-A21A-D9240D25E27F}">
      <dgm:prSet phldrT="[Text]" phldr="0"/>
      <dgm:spPr/>
      <dgm:t>
        <a:bodyPr/>
        <a:lstStyle/>
        <a:p>
          <a:pPr rtl="0"/>
          <a:r>
            <a:rPr lang="en-US">
              <a:latin typeface="Arial"/>
            </a:rPr>
            <a:t>Branding (in-house)</a:t>
          </a:r>
          <a:endParaRPr lang="en-US"/>
        </a:p>
      </dgm:t>
    </dgm:pt>
    <dgm:pt modelId="{5BDC21DF-D2D7-45EF-A942-816C66DD0019}" type="parTrans" cxnId="{DDD4B865-931D-4584-8949-B87F92473E49}">
      <dgm:prSet/>
      <dgm:spPr/>
      <dgm:t>
        <a:bodyPr/>
        <a:lstStyle/>
        <a:p>
          <a:endParaRPr lang="en-US"/>
        </a:p>
      </dgm:t>
    </dgm:pt>
    <dgm:pt modelId="{FB3C14F6-E7CF-4F11-8A2E-5B81819C0685}" type="sibTrans" cxnId="{DDD4B865-931D-4584-8949-B87F92473E49}">
      <dgm:prSet/>
      <dgm:spPr/>
      <dgm:t>
        <a:bodyPr/>
        <a:lstStyle/>
        <a:p>
          <a:endParaRPr lang="en-US"/>
        </a:p>
      </dgm:t>
    </dgm:pt>
    <dgm:pt modelId="{1CB8822E-FCB3-4F6B-A6A5-33666F47349A}">
      <dgm:prSet phldr="0"/>
      <dgm:spPr/>
      <dgm:t>
        <a:bodyPr/>
        <a:lstStyle/>
        <a:p>
          <a:pPr rtl="0"/>
          <a:r>
            <a:rPr lang="en-US">
              <a:latin typeface="Arial"/>
            </a:rPr>
            <a:t>Hired advertising firm</a:t>
          </a:r>
        </a:p>
      </dgm:t>
    </dgm:pt>
    <dgm:pt modelId="{1A7591BE-5D75-432F-87C6-B2D3B17F0CC1}" type="parTrans" cxnId="{0774C317-DDC5-4B40-93E7-1BDA0D705D77}">
      <dgm:prSet/>
      <dgm:spPr/>
    </dgm:pt>
    <dgm:pt modelId="{20914DA4-4313-477A-9DBB-E3865E03FBB2}" type="sibTrans" cxnId="{0774C317-DDC5-4B40-93E7-1BDA0D705D77}">
      <dgm:prSet/>
      <dgm:spPr/>
    </dgm:pt>
    <dgm:pt modelId="{E7593149-DEED-4970-8FD8-764EFA8A6E9B}">
      <dgm:prSet phldr="0"/>
      <dgm:spPr/>
      <dgm:t>
        <a:bodyPr/>
        <a:lstStyle/>
        <a:p>
          <a:pPr rtl="0"/>
          <a:r>
            <a:rPr lang="en-US">
              <a:latin typeface="Arial"/>
            </a:rPr>
            <a:t>Video production started at Zoo</a:t>
          </a:r>
        </a:p>
      </dgm:t>
    </dgm:pt>
    <dgm:pt modelId="{6B86D915-6BA2-4536-B434-853A49F87184}" type="parTrans" cxnId="{7BC69C80-5855-411D-830E-BBDCCB7CD583}">
      <dgm:prSet/>
      <dgm:spPr/>
    </dgm:pt>
    <dgm:pt modelId="{388F0E9E-7049-45FA-8616-666E3EBCC6E0}" type="sibTrans" cxnId="{7BC69C80-5855-411D-830E-BBDCCB7CD583}">
      <dgm:prSet/>
      <dgm:spPr/>
    </dgm:pt>
    <dgm:pt modelId="{DFCFA0E9-55F1-40C6-A049-A3EE8AFB55D3}">
      <dgm:prSet phldr="0"/>
      <dgm:spPr/>
      <dgm:t>
        <a:bodyPr/>
        <a:lstStyle/>
        <a:p>
          <a:pPr rtl="0"/>
          <a:r>
            <a:rPr lang="en-US">
              <a:latin typeface="Arial"/>
            </a:rPr>
            <a:t>Site shifted to DGES</a:t>
          </a:r>
        </a:p>
      </dgm:t>
    </dgm:pt>
    <dgm:pt modelId="{F7FD29A4-4A29-49CE-9FF8-FD7F41AB593D}" type="parTrans" cxnId="{D077F40E-7A01-4EBE-9290-1186FB441AA9}">
      <dgm:prSet/>
      <dgm:spPr/>
    </dgm:pt>
    <dgm:pt modelId="{A9EB34C8-73D4-4229-8679-47501F4B78E1}" type="sibTrans" cxnId="{D077F40E-7A01-4EBE-9290-1186FB441AA9}">
      <dgm:prSet/>
      <dgm:spPr/>
    </dgm:pt>
    <dgm:pt modelId="{A53E25E3-7F57-49F5-B71E-10C42F21E728}">
      <dgm:prSet phldr="0"/>
      <dgm:spPr/>
      <dgm:t>
        <a:bodyPr/>
        <a:lstStyle/>
        <a:p>
          <a:pPr rtl="0"/>
          <a:r>
            <a:rPr lang="en-US">
              <a:latin typeface="Arial"/>
            </a:rPr>
            <a:t>2x monthly partner meetings</a:t>
          </a:r>
        </a:p>
      </dgm:t>
    </dgm:pt>
    <dgm:pt modelId="{0A78E850-304B-43CB-844B-8D4453CAE59D}" type="parTrans" cxnId="{709EC1FF-9EE7-44F0-B4F8-F204349AC5F4}">
      <dgm:prSet/>
      <dgm:spPr/>
    </dgm:pt>
    <dgm:pt modelId="{5A9C7E07-FFD0-413C-8894-A3C937DC2CDA}" type="sibTrans" cxnId="{709EC1FF-9EE7-44F0-B4F8-F204349AC5F4}">
      <dgm:prSet/>
      <dgm:spPr/>
    </dgm:pt>
    <dgm:pt modelId="{D7C545E8-3727-48AC-9DA8-0BE22654FC86}">
      <dgm:prSet phldr="0"/>
      <dgm:spPr/>
      <dgm:t>
        <a:bodyPr/>
        <a:lstStyle/>
        <a:p>
          <a:r>
            <a:rPr lang="en-US">
              <a:latin typeface="Arial"/>
            </a:rPr>
            <a:t>September</a:t>
          </a:r>
          <a:endParaRPr lang="en-US"/>
        </a:p>
      </dgm:t>
    </dgm:pt>
    <dgm:pt modelId="{57EECCFD-7743-4033-9A8E-478D262744C8}" type="parTrans" cxnId="{BC7BE096-870C-43FE-993F-EBF40360872B}">
      <dgm:prSet/>
      <dgm:spPr/>
    </dgm:pt>
    <dgm:pt modelId="{E850BEBD-5B84-4B21-83FB-68276B9C3140}" type="sibTrans" cxnId="{BC7BE096-870C-43FE-993F-EBF40360872B}">
      <dgm:prSet/>
      <dgm:spPr/>
    </dgm:pt>
    <dgm:pt modelId="{2FD0B5B2-69C8-430C-8910-DB3F3F4F56A4}">
      <dgm:prSet phldr="0"/>
      <dgm:spPr/>
      <dgm:t>
        <a:bodyPr/>
        <a:lstStyle/>
        <a:p>
          <a:pPr rtl="0"/>
          <a:r>
            <a:rPr lang="en-US">
              <a:latin typeface="Arial"/>
            </a:rPr>
            <a:t>Order vaccines</a:t>
          </a:r>
        </a:p>
      </dgm:t>
    </dgm:pt>
    <dgm:pt modelId="{A91E2C03-5675-4942-A0D0-02F62BA9F79C}" type="parTrans" cxnId="{C5EF1CB1-1D00-4B0F-AFE3-0387451C31BB}">
      <dgm:prSet/>
      <dgm:spPr/>
    </dgm:pt>
    <dgm:pt modelId="{63D341C7-7F4C-4AC7-A138-920B54586B1A}" type="sibTrans" cxnId="{C5EF1CB1-1D00-4B0F-AFE3-0387451C31BB}">
      <dgm:prSet/>
      <dgm:spPr/>
    </dgm:pt>
    <dgm:pt modelId="{14D47B72-52C0-49CD-B96A-9C2C18ECC1DE}">
      <dgm:prSet phldr="0"/>
      <dgm:spPr/>
      <dgm:t>
        <a:bodyPr/>
        <a:lstStyle/>
        <a:p>
          <a:pPr rtl="0"/>
          <a:r>
            <a:rPr lang="en-US">
              <a:latin typeface="Arial"/>
            </a:rPr>
            <a:t>Craft final media messaging</a:t>
          </a:r>
        </a:p>
      </dgm:t>
    </dgm:pt>
    <dgm:pt modelId="{40423188-7253-47C6-9751-7D28C88154AC}" type="parTrans" cxnId="{BCE0A35F-CA60-4970-B143-69334D2FD58D}">
      <dgm:prSet/>
      <dgm:spPr/>
    </dgm:pt>
    <dgm:pt modelId="{8FB2C9BB-FDB5-4D84-982F-19356B2D46F4}" type="sibTrans" cxnId="{BCE0A35F-CA60-4970-B143-69334D2FD58D}">
      <dgm:prSet/>
      <dgm:spPr/>
    </dgm:pt>
    <dgm:pt modelId="{775A6E42-2DE1-46C9-981B-0BC7487709A3}">
      <dgm:prSet phldr="0"/>
      <dgm:spPr/>
      <dgm:t>
        <a:bodyPr/>
        <a:lstStyle/>
        <a:p>
          <a:pPr rtl="0"/>
          <a:r>
            <a:rPr lang="en-US">
              <a:latin typeface="Arial"/>
            </a:rPr>
            <a:t>Working closely with Communications (PR)</a:t>
          </a:r>
        </a:p>
      </dgm:t>
    </dgm:pt>
    <dgm:pt modelId="{2D0EC6BB-A26E-4F01-9554-8B5091295DB3}" type="parTrans" cxnId="{7E0F2179-BADE-4BBA-894F-EB4BAEDDD040}">
      <dgm:prSet/>
      <dgm:spPr/>
    </dgm:pt>
    <dgm:pt modelId="{AE0DE4B7-350C-44AB-B1CF-16C84771E1CE}" type="sibTrans" cxnId="{7E0F2179-BADE-4BBA-894F-EB4BAEDDD040}">
      <dgm:prSet/>
      <dgm:spPr/>
    </dgm:pt>
    <dgm:pt modelId="{8BB32AC9-4FE4-457D-B6D1-C2B68D90DDB9}">
      <dgm:prSet phldr="0"/>
      <dgm:spPr/>
      <dgm:t>
        <a:bodyPr/>
        <a:lstStyle/>
        <a:p>
          <a:pPr rtl="0"/>
          <a:r>
            <a:rPr lang="en-US">
              <a:latin typeface="Arial"/>
            </a:rPr>
            <a:t>Site visit #1: walk/talk-through clinic flow, signage, use of space</a:t>
          </a:r>
        </a:p>
      </dgm:t>
    </dgm:pt>
    <dgm:pt modelId="{5A33216D-0E5E-4266-8E47-0792680BA6EA}" type="parTrans" cxnId="{A469DD2B-95B5-442E-A81D-CCF75DF0F20C}">
      <dgm:prSet/>
      <dgm:spPr/>
    </dgm:pt>
    <dgm:pt modelId="{2E2D5DA3-4845-4586-812F-3AB55DEF1B88}" type="sibTrans" cxnId="{A469DD2B-95B5-442E-A81D-CCF75DF0F20C}">
      <dgm:prSet/>
      <dgm:spPr/>
    </dgm:pt>
    <dgm:pt modelId="{C71AC1CE-5CBE-4703-A695-6CCCA99D2A0B}">
      <dgm:prSet phldr="0"/>
      <dgm:spPr/>
      <dgm:t>
        <a:bodyPr/>
        <a:lstStyle/>
        <a:p>
          <a:pPr rtl="0"/>
          <a:r>
            <a:rPr lang="en-US">
              <a:latin typeface="Arial"/>
            </a:rPr>
            <a:t> Secure equipment rentals (tents, tables, chairs)</a:t>
          </a:r>
        </a:p>
      </dgm:t>
    </dgm:pt>
    <dgm:pt modelId="{C2495531-A308-4AA3-A5AB-5B215675B457}" type="parTrans" cxnId="{8CB70CD3-46C8-4414-BC85-384B4CD45263}">
      <dgm:prSet/>
      <dgm:spPr/>
    </dgm:pt>
    <dgm:pt modelId="{7BE8FD1F-EE80-4628-A86A-C9C29827840D}" type="sibTrans" cxnId="{8CB70CD3-46C8-4414-BC85-384B4CD45263}">
      <dgm:prSet/>
      <dgm:spPr/>
    </dgm:pt>
    <dgm:pt modelId="{49C7653D-0C38-4075-92A2-EBC88F1A8B42}">
      <dgm:prSet phldr="0"/>
      <dgm:spPr/>
      <dgm:t>
        <a:bodyPr/>
        <a:lstStyle/>
        <a:p>
          <a:r>
            <a:rPr lang="en-US">
              <a:latin typeface="Arial"/>
            </a:rPr>
            <a:t>October</a:t>
          </a:r>
        </a:p>
      </dgm:t>
    </dgm:pt>
    <dgm:pt modelId="{74E2870E-65F3-4BC1-A461-71B0B4C4A3C5}" type="parTrans" cxnId="{E831287A-E120-40B7-9488-C28E07D6CB10}">
      <dgm:prSet/>
      <dgm:spPr/>
    </dgm:pt>
    <dgm:pt modelId="{559BD55E-14F3-4FE3-87C5-9FC15550B560}" type="sibTrans" cxnId="{E831287A-E120-40B7-9488-C28E07D6CB10}">
      <dgm:prSet/>
      <dgm:spPr/>
    </dgm:pt>
    <dgm:pt modelId="{42721DC2-F185-4AC5-847B-DA464A70A1BA}">
      <dgm:prSet phldr="0"/>
      <dgm:spPr/>
      <dgm:t>
        <a:bodyPr/>
        <a:lstStyle/>
        <a:p>
          <a:pPr rtl="0"/>
          <a:r>
            <a:rPr lang="en-US">
              <a:latin typeface="Arial"/>
            </a:rPr>
            <a:t> Final press (radio &amp; TV interviews)</a:t>
          </a:r>
        </a:p>
      </dgm:t>
    </dgm:pt>
    <dgm:pt modelId="{E82C7671-A67C-4791-A615-F970A793F96E}" type="parTrans" cxnId="{D17CFCE1-08FB-467A-A74E-26BB75D77531}">
      <dgm:prSet/>
      <dgm:spPr/>
    </dgm:pt>
    <dgm:pt modelId="{B99C13CD-F2E6-4AD8-9206-8BB991AD7280}" type="sibTrans" cxnId="{D17CFCE1-08FB-467A-A74E-26BB75D77531}">
      <dgm:prSet/>
      <dgm:spPr/>
    </dgm:pt>
    <dgm:pt modelId="{2A619193-709F-4FE5-9504-44DA29BC0AAC}">
      <dgm:prSet phldr="0"/>
      <dgm:spPr/>
      <dgm:t>
        <a:bodyPr/>
        <a:lstStyle/>
        <a:p>
          <a:pPr rtl="0"/>
          <a:r>
            <a:rPr lang="en-US">
              <a:latin typeface="Arial"/>
            </a:rPr>
            <a:t>APS volunteer sign-up </a:t>
          </a:r>
        </a:p>
      </dgm:t>
    </dgm:pt>
    <dgm:pt modelId="{6ECFC459-EACC-4AE6-914B-9EF4DD6DBF8D}" type="parTrans" cxnId="{BD7AF37B-9E92-4B93-99C9-6DF526CF4B14}">
      <dgm:prSet/>
      <dgm:spPr/>
    </dgm:pt>
    <dgm:pt modelId="{B4743866-0315-4594-8C33-A75BAF00CA28}" type="sibTrans" cxnId="{BD7AF37B-9E92-4B93-99C9-6DF526CF4B14}">
      <dgm:prSet/>
      <dgm:spPr/>
    </dgm:pt>
    <dgm:pt modelId="{4A2389A1-0482-4779-B0F6-75B545F13C9F}">
      <dgm:prSet phldr="0"/>
      <dgm:spPr/>
      <dgm:t>
        <a:bodyPr/>
        <a:lstStyle/>
        <a:p>
          <a:pPr rtl="0"/>
          <a:r>
            <a:rPr lang="en-US">
              <a:latin typeface="Arial"/>
            </a:rPr>
            <a:t>Flyer translations</a:t>
          </a:r>
        </a:p>
      </dgm:t>
    </dgm:pt>
    <dgm:pt modelId="{2B656C08-90D7-4AC8-AE76-B8A1979F1691}" type="parTrans" cxnId="{4C8C6414-F1CA-4C6D-999D-20C695B08C04}">
      <dgm:prSet/>
      <dgm:spPr/>
    </dgm:pt>
    <dgm:pt modelId="{CB2109E8-138B-4B13-B1BF-940C1065A695}" type="sibTrans" cxnId="{4C8C6414-F1CA-4C6D-999D-20C695B08C04}">
      <dgm:prSet/>
      <dgm:spPr/>
    </dgm:pt>
    <dgm:pt modelId="{693D832B-4850-4B72-BFD4-0C464E045ECE}">
      <dgm:prSet phldr="0"/>
      <dgm:spPr/>
      <dgm:t>
        <a:bodyPr/>
        <a:lstStyle/>
        <a:p>
          <a:pPr rtl="0"/>
          <a:r>
            <a:rPr lang="en-US">
              <a:latin typeface="Arial"/>
            </a:rPr>
            <a:t>Promotions: flyers, Zoo video, outreach to partners, APS families</a:t>
          </a:r>
        </a:p>
      </dgm:t>
    </dgm:pt>
    <dgm:pt modelId="{E036DA16-6CA8-4B20-8D7D-B064B12EF97F}" type="parTrans" cxnId="{EB83FCDD-A3CC-48D0-9F56-7A4EA147F990}">
      <dgm:prSet/>
      <dgm:spPr/>
    </dgm:pt>
    <dgm:pt modelId="{D0149182-A255-491C-ADBC-D78510C932FA}" type="sibTrans" cxnId="{EB83FCDD-A3CC-48D0-9F56-7A4EA147F990}">
      <dgm:prSet/>
      <dgm:spPr/>
    </dgm:pt>
    <dgm:pt modelId="{30C64F83-505B-486A-AE50-7AAF26624897}">
      <dgm:prSet phldr="0"/>
      <dgm:spPr/>
      <dgm:t>
        <a:bodyPr/>
        <a:lstStyle/>
        <a:p>
          <a:pPr rtl="0"/>
          <a:r>
            <a:rPr lang="en-US">
              <a:latin typeface="Arial"/>
            </a:rPr>
            <a:t> TV, radio spots, social media campaigns launched</a:t>
          </a:r>
        </a:p>
      </dgm:t>
    </dgm:pt>
    <dgm:pt modelId="{3B1507AD-3D70-4BAC-97F4-375389F5AE16}" type="parTrans" cxnId="{C58223DA-B307-4D2C-9419-49322418DED1}">
      <dgm:prSet/>
      <dgm:spPr/>
    </dgm:pt>
    <dgm:pt modelId="{FB5391D3-F371-47B4-AEFE-9E8985726827}" type="sibTrans" cxnId="{C58223DA-B307-4D2C-9419-49322418DED1}">
      <dgm:prSet/>
      <dgm:spPr/>
    </dgm:pt>
    <dgm:pt modelId="{62AE0065-FE08-4A2D-BDF0-164A0CCE2F84}">
      <dgm:prSet phldr="0"/>
      <dgm:spPr/>
      <dgm:t>
        <a:bodyPr/>
        <a:lstStyle/>
        <a:p>
          <a:pPr rtl="0"/>
          <a:r>
            <a:rPr lang="en-US">
              <a:latin typeface="Arial"/>
            </a:rPr>
            <a:t>Confirmation of all staff (nurses, interpreters, etc.)</a:t>
          </a:r>
        </a:p>
      </dgm:t>
    </dgm:pt>
    <dgm:pt modelId="{1327FBF1-C966-460D-B177-D2246C824328}" type="parTrans" cxnId="{E158F61D-5D2C-4757-8BF2-791534F9456B}">
      <dgm:prSet/>
      <dgm:spPr/>
    </dgm:pt>
    <dgm:pt modelId="{92F32FDF-1D6F-48C2-9C45-3DDED1559EBD}" type="sibTrans" cxnId="{E158F61D-5D2C-4757-8BF2-791534F9456B}">
      <dgm:prSet/>
      <dgm:spPr/>
    </dgm:pt>
    <dgm:pt modelId="{341C2A1E-EAF1-468D-ADCE-2B304A920E2A}">
      <dgm:prSet phldr="0"/>
      <dgm:spPr/>
      <dgm:t>
        <a:bodyPr/>
        <a:lstStyle/>
        <a:p>
          <a:pPr rtl="0"/>
          <a:r>
            <a:rPr lang="en-US">
              <a:latin typeface="Arial"/>
            </a:rPr>
            <a:t>Confirmation of vaccine supplies</a:t>
          </a:r>
        </a:p>
      </dgm:t>
    </dgm:pt>
    <dgm:pt modelId="{F73A2059-F04D-41D5-8AFD-0FD5FC3DD93F}" type="parTrans" cxnId="{4E5BF326-83C2-4545-B78E-366792C9A5DF}">
      <dgm:prSet/>
      <dgm:spPr/>
    </dgm:pt>
    <dgm:pt modelId="{69EE6349-C80C-44D0-9CC4-D8320A9ED735}" type="sibTrans" cxnId="{4E5BF326-83C2-4545-B78E-366792C9A5DF}">
      <dgm:prSet/>
      <dgm:spPr/>
    </dgm:pt>
    <dgm:pt modelId="{0A0A5794-8F48-4052-9CE4-D9C9F585EDF5}">
      <dgm:prSet phldr="0"/>
      <dgm:spPr/>
      <dgm:t>
        <a:bodyPr/>
        <a:lstStyle/>
        <a:p>
          <a:pPr rtl="0"/>
          <a:r>
            <a:rPr lang="en-US">
              <a:latin typeface="Arial"/>
            </a:rPr>
            <a:t>Oct 5 – receive rental equipment, set-up</a:t>
          </a:r>
        </a:p>
      </dgm:t>
    </dgm:pt>
    <dgm:pt modelId="{145B2B34-417B-4D4E-B0FB-0F78C9A2E7C7}" type="parTrans" cxnId="{14BE7A4A-87CE-4A6C-9710-54FE8901A4FC}">
      <dgm:prSet/>
      <dgm:spPr/>
    </dgm:pt>
    <dgm:pt modelId="{476AB37F-1E09-439C-8163-92430F4D6C98}" type="sibTrans" cxnId="{14BE7A4A-87CE-4A6C-9710-54FE8901A4FC}">
      <dgm:prSet/>
      <dgm:spPr/>
    </dgm:pt>
    <dgm:pt modelId="{147B7694-9B73-4680-9746-F4426B42E950}">
      <dgm:prSet phldr="0"/>
      <dgm:spPr/>
      <dgm:t>
        <a:bodyPr/>
        <a:lstStyle/>
        <a:p>
          <a:pPr rtl="0"/>
          <a:r>
            <a:rPr lang="en-US">
              <a:latin typeface="Arial"/>
            </a:rPr>
            <a:t>Oct 6 – EVENT</a:t>
          </a:r>
        </a:p>
      </dgm:t>
    </dgm:pt>
    <dgm:pt modelId="{05C7AB62-8FA4-4BFB-8096-3669252BA05D}" type="parTrans" cxnId="{0AC6D24D-195A-4BBC-8EE9-D6F76779B583}">
      <dgm:prSet/>
      <dgm:spPr/>
    </dgm:pt>
    <dgm:pt modelId="{76B402EA-76E4-4678-894D-C074D39C613C}" type="sibTrans" cxnId="{0AC6D24D-195A-4BBC-8EE9-D6F76779B583}">
      <dgm:prSet/>
      <dgm:spPr/>
    </dgm:pt>
    <dgm:pt modelId="{4D6A46A5-0EB4-4B7D-AF06-C668365B6F2C}">
      <dgm:prSet phldr="0"/>
      <dgm:spPr/>
      <dgm:t>
        <a:bodyPr/>
        <a:lstStyle/>
        <a:p>
          <a:r>
            <a:rPr lang="en-US">
              <a:latin typeface="Arial"/>
            </a:rPr>
            <a:t>November</a:t>
          </a:r>
          <a:endParaRPr lang="en-US"/>
        </a:p>
      </dgm:t>
    </dgm:pt>
    <dgm:pt modelId="{7ED5097B-37FA-4B79-9406-5B9AB9EDAA73}" type="parTrans" cxnId="{75706357-B5B0-42E7-A67D-FE3E17BD39B1}">
      <dgm:prSet/>
      <dgm:spPr/>
    </dgm:pt>
    <dgm:pt modelId="{8A73A378-E9BC-48F4-B973-F36BC8437D88}" type="sibTrans" cxnId="{75706357-B5B0-42E7-A67D-FE3E17BD39B1}">
      <dgm:prSet/>
      <dgm:spPr/>
    </dgm:pt>
    <dgm:pt modelId="{7A6264C4-6483-41FB-A616-4EB0151EED0A}">
      <dgm:prSet phldr="0"/>
      <dgm:spPr/>
      <dgm:t>
        <a:bodyPr/>
        <a:lstStyle/>
        <a:p>
          <a:pPr rtl="0"/>
          <a:r>
            <a:rPr lang="en-US">
              <a:latin typeface="Arial"/>
            </a:rPr>
            <a:t>2x monthly partner meetings</a:t>
          </a:r>
        </a:p>
      </dgm:t>
    </dgm:pt>
    <dgm:pt modelId="{18AADB03-EAB1-4FA4-859D-7706C1F5855C}" type="parTrans" cxnId="{B3FC3200-A852-4F5B-AA7F-D3D645E78B24}">
      <dgm:prSet/>
      <dgm:spPr/>
    </dgm:pt>
    <dgm:pt modelId="{BBF24FC6-BD5E-4EEB-8D1A-7D2C5971B1CC}" type="sibTrans" cxnId="{B3FC3200-A852-4F5B-AA7F-D3D645E78B24}">
      <dgm:prSet/>
      <dgm:spPr/>
    </dgm:pt>
    <dgm:pt modelId="{67E03A09-E4C3-4DEC-9B8F-EA9B7467C523}">
      <dgm:prSet phldr="0"/>
      <dgm:spPr/>
      <dgm:t>
        <a:bodyPr/>
        <a:lstStyle/>
        <a:p>
          <a:pPr rtl="0"/>
          <a:r>
            <a:rPr lang="en-US">
              <a:latin typeface="Arial"/>
            </a:rPr>
            <a:t>2nd site visit </a:t>
          </a:r>
          <a:br>
            <a:rPr lang="en-US">
              <a:latin typeface="Arial"/>
            </a:rPr>
          </a:br>
          <a:r>
            <a:rPr lang="en-US">
              <a:latin typeface="Arial"/>
            </a:rPr>
            <a:t>(pivot to indoors)</a:t>
          </a:r>
        </a:p>
      </dgm:t>
    </dgm:pt>
    <dgm:pt modelId="{C1D5D9E3-57A9-4229-A389-4FD7E8BC71FE}" type="parTrans" cxnId="{291F3DD8-599F-46AE-9635-4DF3337A97B5}">
      <dgm:prSet/>
      <dgm:spPr/>
    </dgm:pt>
    <dgm:pt modelId="{18D30A06-6E1F-472A-9A78-0C23FEC27F29}" type="sibTrans" cxnId="{291F3DD8-599F-46AE-9635-4DF3337A97B5}">
      <dgm:prSet/>
      <dgm:spPr/>
    </dgm:pt>
    <dgm:pt modelId="{249EDD2A-D661-4E53-B5F3-450271E42981}">
      <dgm:prSet phldr="0"/>
      <dgm:spPr/>
      <dgm:t>
        <a:bodyPr/>
        <a:lstStyle/>
        <a:p>
          <a:pPr rtl="0"/>
          <a:r>
            <a:rPr lang="en-US">
              <a:latin typeface="Arial"/>
            </a:rPr>
            <a:t>Repurposed flyers w/new date &amp; distribution</a:t>
          </a:r>
        </a:p>
      </dgm:t>
    </dgm:pt>
    <dgm:pt modelId="{DA3EF493-B6A4-4AA8-B1C4-83E344B5E9C6}" type="parTrans" cxnId="{F7444B25-DA7D-49F2-A58E-962A23CFD24D}">
      <dgm:prSet/>
      <dgm:spPr/>
    </dgm:pt>
    <dgm:pt modelId="{E86E42C1-CF98-467E-98FE-F5C14FCA845D}" type="sibTrans" cxnId="{F7444B25-DA7D-49F2-A58E-962A23CFD24D}">
      <dgm:prSet/>
      <dgm:spPr/>
    </dgm:pt>
    <dgm:pt modelId="{4012A948-091D-44AE-A41E-99EE65451CA2}">
      <dgm:prSet phldr="0"/>
      <dgm:spPr/>
      <dgm:t>
        <a:bodyPr/>
        <a:lstStyle/>
        <a:p>
          <a:pPr rtl="0"/>
          <a:r>
            <a:rPr lang="en-US">
              <a:latin typeface="Arial"/>
            </a:rPr>
            <a:t>Confirmation of all staff</a:t>
          </a:r>
        </a:p>
      </dgm:t>
    </dgm:pt>
    <dgm:pt modelId="{49A3F7A6-0483-41E0-8831-F345727C1BF8}" type="parTrans" cxnId="{C73BA328-B6F0-47EC-9350-4808A15F6500}">
      <dgm:prSet/>
      <dgm:spPr/>
    </dgm:pt>
    <dgm:pt modelId="{1632FB61-D1AF-463F-B3E7-C9BE4F5B6053}" type="sibTrans" cxnId="{C73BA328-B6F0-47EC-9350-4808A15F6500}">
      <dgm:prSet/>
      <dgm:spPr/>
    </dgm:pt>
    <dgm:pt modelId="{E3C9CBF1-576D-40DE-9AF1-3EF96E7924FD}">
      <dgm:prSet phldr="0"/>
      <dgm:spPr/>
      <dgm:t>
        <a:bodyPr/>
        <a:lstStyle/>
        <a:p>
          <a:pPr rtl="0"/>
          <a:r>
            <a:rPr lang="en-US">
              <a:latin typeface="Arial"/>
            </a:rPr>
            <a:t>2nd media campaign</a:t>
          </a:r>
        </a:p>
      </dgm:t>
    </dgm:pt>
    <dgm:pt modelId="{F88F6D63-BCED-422C-BD60-30486C860582}" type="parTrans" cxnId="{2F463459-8297-48B8-8AE9-55F8C8A226E7}">
      <dgm:prSet/>
      <dgm:spPr/>
    </dgm:pt>
    <dgm:pt modelId="{59EC0530-1775-43F1-BE89-B7D5FA5B9598}" type="sibTrans" cxnId="{2F463459-8297-48B8-8AE9-55F8C8A226E7}">
      <dgm:prSet/>
      <dgm:spPr/>
    </dgm:pt>
    <dgm:pt modelId="{5093E0D0-906F-4BAD-8237-1ABE4B6543F5}">
      <dgm:prSet phldr="0"/>
      <dgm:spPr/>
      <dgm:t>
        <a:bodyPr/>
        <a:lstStyle/>
        <a:p>
          <a:pPr rtl="0"/>
          <a:r>
            <a:rPr lang="en-US">
              <a:latin typeface="Arial"/>
            </a:rPr>
            <a:t>New rental order</a:t>
          </a:r>
        </a:p>
      </dgm:t>
    </dgm:pt>
    <dgm:pt modelId="{AF274309-194C-47AF-A1E7-09FDBC7AFD73}" type="parTrans" cxnId="{8DC6E3A3-789C-42BC-8D19-2FA4B411A620}">
      <dgm:prSet/>
      <dgm:spPr/>
    </dgm:pt>
    <dgm:pt modelId="{196A8145-27F7-44BB-8DDD-51A7AA7AFB66}" type="sibTrans" cxnId="{8DC6E3A3-789C-42BC-8D19-2FA4B411A620}">
      <dgm:prSet/>
      <dgm:spPr/>
    </dgm:pt>
    <dgm:pt modelId="{91B44F53-CE30-45E2-954D-EBCA1E993ABD}">
      <dgm:prSet phldr="0"/>
      <dgm:spPr/>
      <dgm:t>
        <a:bodyPr/>
        <a:lstStyle/>
        <a:p>
          <a:r>
            <a:rPr lang="en-US">
              <a:latin typeface="Arial"/>
            </a:rPr>
            <a:t>Media campaign push</a:t>
          </a:r>
          <a:endParaRPr lang="en-US"/>
        </a:p>
      </dgm:t>
    </dgm:pt>
    <dgm:pt modelId="{4FD24E66-6298-41C7-B67C-9730C5619460}" type="parTrans" cxnId="{DA652E72-A68A-4B68-BF28-931B5A2791B6}">
      <dgm:prSet/>
      <dgm:spPr/>
    </dgm:pt>
    <dgm:pt modelId="{DD36DCC8-4D46-44C2-B18E-17CB0985B47F}" type="sibTrans" cxnId="{DA652E72-A68A-4B68-BF28-931B5A2791B6}">
      <dgm:prSet/>
      <dgm:spPr/>
    </dgm:pt>
    <dgm:pt modelId="{640A444B-A0D1-49C6-92A2-A969F831B79C}">
      <dgm:prSet phldr="0"/>
      <dgm:spPr/>
      <dgm:t>
        <a:bodyPr/>
        <a:lstStyle/>
        <a:p>
          <a:pPr rtl="0"/>
          <a:r>
            <a:rPr lang="en-US">
              <a:latin typeface="Arial"/>
            </a:rPr>
            <a:t>Pre-event set-up</a:t>
          </a:r>
        </a:p>
      </dgm:t>
    </dgm:pt>
    <dgm:pt modelId="{CD82B866-295A-48C8-BA75-2B257FBB1D58}" type="parTrans" cxnId="{92B79EF7-3024-4065-95A6-7C95E756762D}">
      <dgm:prSet/>
      <dgm:spPr/>
    </dgm:pt>
    <dgm:pt modelId="{E70E98C5-6A8B-48F6-B661-98B1114B27FE}" type="sibTrans" cxnId="{92B79EF7-3024-4065-95A6-7C95E756762D}">
      <dgm:prSet/>
      <dgm:spPr/>
    </dgm:pt>
    <dgm:pt modelId="{2D0D441B-EC5A-4ED6-97D4-7219101FB65A}">
      <dgm:prSet phldr="0"/>
      <dgm:spPr/>
      <dgm:t>
        <a:bodyPr/>
        <a:lstStyle/>
        <a:p>
          <a:pPr rtl="0"/>
          <a:r>
            <a:rPr lang="en-US">
              <a:latin typeface="Arial"/>
            </a:rPr>
            <a:t>Weekly partner meetings</a:t>
          </a:r>
        </a:p>
      </dgm:t>
    </dgm:pt>
    <dgm:pt modelId="{6829CAB2-2704-41C1-8E1A-9EE955F0AA79}" type="parTrans" cxnId="{2E4DF2EB-4A1B-44EB-BF6F-1B4B53A85662}">
      <dgm:prSet/>
      <dgm:spPr/>
    </dgm:pt>
    <dgm:pt modelId="{C9398D04-8C24-437B-8F8B-253E552C5A93}" type="sibTrans" cxnId="{2E4DF2EB-4A1B-44EB-BF6F-1B4B53A85662}">
      <dgm:prSet/>
      <dgm:spPr/>
    </dgm:pt>
    <dgm:pt modelId="{7FB00D21-E962-4D7A-AD2E-8632F11ABC1D}">
      <dgm:prSet phldr="0"/>
      <dgm:spPr/>
      <dgm:t>
        <a:bodyPr/>
        <a:lstStyle/>
        <a:p>
          <a:pPr rtl="0"/>
          <a:r>
            <a:rPr lang="en-US">
              <a:latin typeface="Arial"/>
            </a:rPr>
            <a:t>Nov 6th event</a:t>
          </a:r>
        </a:p>
      </dgm:t>
    </dgm:pt>
    <dgm:pt modelId="{2AF61B95-4CAF-49CB-BD32-BC38D28BA9B4}" type="parTrans" cxnId="{8383F8D5-7388-4395-A6C0-D7530D057BC8}">
      <dgm:prSet/>
      <dgm:spPr/>
    </dgm:pt>
    <dgm:pt modelId="{FA74AFD4-6C87-4701-BA13-3A5625B5F95A}" type="sibTrans" cxnId="{8383F8D5-7388-4395-A6C0-D7530D057BC8}">
      <dgm:prSet/>
      <dgm:spPr/>
    </dgm:pt>
    <dgm:pt modelId="{09E51FD5-C815-48EA-9871-6E5AD75E7489}">
      <dgm:prSet phldr="0"/>
      <dgm:spPr/>
      <dgm:t>
        <a:bodyPr/>
        <a:lstStyle/>
        <a:p>
          <a:pPr rtl="0"/>
          <a:r>
            <a:rPr lang="en-US">
              <a:latin typeface="Arial"/>
            </a:rPr>
            <a:t>Event debrief</a:t>
          </a:r>
        </a:p>
      </dgm:t>
    </dgm:pt>
    <dgm:pt modelId="{BC2F0281-0DF3-41DF-8185-880FE13474B4}" type="parTrans" cxnId="{D2E9E760-BF29-40EC-8308-A504BB312DEA}">
      <dgm:prSet/>
      <dgm:spPr/>
    </dgm:pt>
    <dgm:pt modelId="{E49DA167-8707-4F86-B0CF-35B8F6E78A75}" type="sibTrans" cxnId="{D2E9E760-BF29-40EC-8308-A504BB312DEA}">
      <dgm:prSet/>
      <dgm:spPr/>
    </dgm:pt>
    <dgm:pt modelId="{8220B09B-82F3-4AB6-9C4C-5F4561DB6E6C}">
      <dgm:prSet phldr="0"/>
      <dgm:spPr/>
      <dgm:t>
        <a:bodyPr/>
        <a:lstStyle/>
        <a:p>
          <a:pPr rtl="0"/>
          <a:r>
            <a:rPr lang="en-US">
              <a:latin typeface="Arial"/>
            </a:rPr>
            <a:t>Integrate recommended improvements from 1st event</a:t>
          </a:r>
        </a:p>
      </dgm:t>
    </dgm:pt>
    <dgm:pt modelId="{6D0A28C3-9F76-41F5-B142-EC7CCE3C42B7}" type="parTrans" cxnId="{E5324E3D-2E36-4E5C-B69A-2419C4EE63ED}">
      <dgm:prSet/>
      <dgm:spPr/>
    </dgm:pt>
    <dgm:pt modelId="{177A5C26-E8E8-4DDE-927A-6D1C612900AA}" type="sibTrans" cxnId="{E5324E3D-2E36-4E5C-B69A-2419C4EE63ED}">
      <dgm:prSet/>
      <dgm:spPr/>
    </dgm:pt>
    <dgm:pt modelId="{563733A3-9C6A-4604-8316-D6A0D5EE93C5}">
      <dgm:prSet phldr="0"/>
      <dgm:spPr/>
      <dgm:t>
        <a:bodyPr/>
        <a:lstStyle/>
        <a:p>
          <a:pPr rtl="0"/>
          <a:r>
            <a:rPr lang="en-US">
              <a:latin typeface="Arial"/>
            </a:rPr>
            <a:t>Food ordering</a:t>
          </a:r>
        </a:p>
      </dgm:t>
    </dgm:pt>
    <dgm:pt modelId="{73017EB4-2520-4C8E-A0CB-FD5FD800B773}" type="parTrans" cxnId="{A91C55CF-5B0C-48BC-B53D-D7DA6F21B0BB}">
      <dgm:prSet/>
      <dgm:spPr/>
    </dgm:pt>
    <dgm:pt modelId="{03D218FB-1B2E-4460-99D3-4035A6B29553}" type="sibTrans" cxnId="{A91C55CF-5B0C-48BC-B53D-D7DA6F21B0BB}">
      <dgm:prSet/>
      <dgm:spPr/>
    </dgm:pt>
    <dgm:pt modelId="{43182CC1-1092-4E5F-ABBD-251C02C37044}">
      <dgm:prSet phldr="0"/>
      <dgm:spPr/>
      <dgm:t>
        <a:bodyPr/>
        <a:lstStyle/>
        <a:p>
          <a:pPr rtl="0"/>
          <a:r>
            <a:rPr lang="en-US">
              <a:latin typeface="Arial"/>
            </a:rPr>
            <a:t>Order food</a:t>
          </a:r>
        </a:p>
      </dgm:t>
    </dgm:pt>
    <dgm:pt modelId="{6C8A1867-7FDD-4492-AF74-FA757645B477}" type="parTrans" cxnId="{204AF18D-611A-4AC7-8DCD-C288F9A7F20A}">
      <dgm:prSet/>
      <dgm:spPr/>
    </dgm:pt>
    <dgm:pt modelId="{470A5BBE-6520-4668-ADAE-7B6CF8C0944F}" type="sibTrans" cxnId="{204AF18D-611A-4AC7-8DCD-C288F9A7F20A}">
      <dgm:prSet/>
      <dgm:spPr/>
    </dgm:pt>
    <dgm:pt modelId="{0598BB70-0732-4A7D-9C88-7DB024C5139E}">
      <dgm:prSet phldr="0"/>
      <dgm:spPr/>
      <dgm:t>
        <a:bodyPr/>
        <a:lstStyle/>
        <a:p>
          <a:endParaRPr lang="en-US">
            <a:latin typeface="Arial"/>
          </a:endParaRPr>
        </a:p>
      </dgm:t>
    </dgm:pt>
    <dgm:pt modelId="{E6923523-554A-460C-A8D8-6962ED053331}" type="parTrans" cxnId="{81145627-FA0B-42CA-ABAD-5D9C49268E7F}">
      <dgm:prSet/>
      <dgm:spPr/>
    </dgm:pt>
    <dgm:pt modelId="{790756A3-B72A-4B51-990D-AEC3D347B1A1}" type="sibTrans" cxnId="{81145627-FA0B-42CA-ABAD-5D9C49268E7F}">
      <dgm:prSet/>
      <dgm:spPr/>
    </dgm:pt>
    <dgm:pt modelId="{FBB9394A-CA64-4262-A6F8-C93F1EE41F43}" type="pres">
      <dgm:prSet presAssocID="{A74840AB-810F-4DF8-8664-EDDFF0014B81}" presName="Name0" presStyleCnt="0">
        <dgm:presLayoutVars>
          <dgm:dir/>
          <dgm:resizeHandles val="exact"/>
        </dgm:presLayoutVars>
      </dgm:prSet>
      <dgm:spPr/>
    </dgm:pt>
    <dgm:pt modelId="{53978738-F0E6-42AD-A01F-5FF54ADA1A86}" type="pres">
      <dgm:prSet presAssocID="{8046E383-FD58-4CD7-A9A1-7023D9E0AE9C}" presName="node" presStyleLbl="node1" presStyleIdx="0" presStyleCnt="5">
        <dgm:presLayoutVars>
          <dgm:bulletEnabled val="1"/>
        </dgm:presLayoutVars>
      </dgm:prSet>
      <dgm:spPr/>
    </dgm:pt>
    <dgm:pt modelId="{FEF9FB23-54E6-4BCA-BC40-F1C8989E8DCD}" type="pres">
      <dgm:prSet presAssocID="{95F719B0-BF37-4DEA-A816-1C84479786F0}" presName="sibTrans" presStyleCnt="0"/>
      <dgm:spPr/>
    </dgm:pt>
    <dgm:pt modelId="{A9264A4F-F55D-4588-BE18-C3A1DCAE522B}" type="pres">
      <dgm:prSet presAssocID="{4FFD5060-4031-4B3F-97C9-29B3A4C93F32}" presName="node" presStyleLbl="node1" presStyleIdx="1" presStyleCnt="5">
        <dgm:presLayoutVars>
          <dgm:bulletEnabled val="1"/>
        </dgm:presLayoutVars>
      </dgm:prSet>
      <dgm:spPr/>
    </dgm:pt>
    <dgm:pt modelId="{BEA8C64B-B90D-4722-8818-34EA5431CC3F}" type="pres">
      <dgm:prSet presAssocID="{26285723-AB20-4887-A3FF-C2DA9CBD29AB}" presName="sibTrans" presStyleCnt="0"/>
      <dgm:spPr/>
    </dgm:pt>
    <dgm:pt modelId="{1247ABE2-6802-4236-ACB3-84A72DB46731}" type="pres">
      <dgm:prSet presAssocID="{D7C545E8-3727-48AC-9DA8-0BE22654FC86}" presName="node" presStyleLbl="node1" presStyleIdx="2" presStyleCnt="5">
        <dgm:presLayoutVars>
          <dgm:bulletEnabled val="1"/>
        </dgm:presLayoutVars>
      </dgm:prSet>
      <dgm:spPr/>
    </dgm:pt>
    <dgm:pt modelId="{F2064326-F243-4B55-879C-A46B7C9CEE26}" type="pres">
      <dgm:prSet presAssocID="{E850BEBD-5B84-4B21-83FB-68276B9C3140}" presName="sibTrans" presStyleCnt="0"/>
      <dgm:spPr/>
    </dgm:pt>
    <dgm:pt modelId="{D0B6397B-4D09-40CB-BF17-5FA66684BE98}" type="pres">
      <dgm:prSet presAssocID="{49C7653D-0C38-4075-92A2-EBC88F1A8B42}" presName="node" presStyleLbl="node1" presStyleIdx="3" presStyleCnt="5">
        <dgm:presLayoutVars>
          <dgm:bulletEnabled val="1"/>
        </dgm:presLayoutVars>
      </dgm:prSet>
      <dgm:spPr/>
    </dgm:pt>
    <dgm:pt modelId="{E781C769-2F3A-4E46-8C43-A0417A496881}" type="pres">
      <dgm:prSet presAssocID="{559BD55E-14F3-4FE3-87C5-9FC15550B560}" presName="sibTrans" presStyleCnt="0"/>
      <dgm:spPr/>
    </dgm:pt>
    <dgm:pt modelId="{F18E493A-BAB8-4860-B038-278AD059BA74}" type="pres">
      <dgm:prSet presAssocID="{4D6A46A5-0EB4-4B7D-AF06-C668365B6F2C}" presName="node" presStyleLbl="node1" presStyleIdx="4" presStyleCnt="5">
        <dgm:presLayoutVars>
          <dgm:bulletEnabled val="1"/>
        </dgm:presLayoutVars>
      </dgm:prSet>
      <dgm:spPr/>
    </dgm:pt>
  </dgm:ptLst>
  <dgm:cxnLst>
    <dgm:cxn modelId="{B3FC3200-A852-4F5B-AA7F-D3D645E78B24}" srcId="{D7C545E8-3727-48AC-9DA8-0BE22654FC86}" destId="{7A6264C4-6483-41FB-A616-4EB0151EED0A}" srcOrd="8" destOrd="0" parTransId="{18AADB03-EAB1-4FA4-859D-7706C1F5855C}" sibTransId="{BBF24FC6-BD5E-4EEB-8D1A-7D2C5971B1CC}"/>
    <dgm:cxn modelId="{360C4100-0DCC-4818-B777-194E7E8846BB}" type="presOf" srcId="{563733A3-9C6A-4604-8316-D6A0D5EE93C5}" destId="{A9264A4F-F55D-4588-BE18-C3A1DCAE522B}" srcOrd="0" destOrd="8" presId="urn:microsoft.com/office/officeart/2005/8/layout/hList6"/>
    <dgm:cxn modelId="{6B772703-2687-44CC-A5C7-F36399DF2912}" type="presOf" srcId="{4FFD5060-4031-4B3F-97C9-29B3A4C93F32}" destId="{A9264A4F-F55D-4588-BE18-C3A1DCAE522B}" srcOrd="0" destOrd="0" presId="urn:microsoft.com/office/officeart/2005/8/layout/hList6"/>
    <dgm:cxn modelId="{37D21207-A388-4324-899E-CD309C43C415}" srcId="{8046E383-FD58-4CD7-A9A1-7023D9E0AE9C}" destId="{4F5D900E-3C2A-46E0-B067-0BEA7F65FD64}" srcOrd="3" destOrd="0" parTransId="{E9B899B2-93C7-494F-9579-4D560507E949}" sibTransId="{A5473F43-37B9-406A-B3D0-736765AEE1ED}"/>
    <dgm:cxn modelId="{20CEA10B-0C8B-45A7-8794-0939911E8EF9}" type="presOf" srcId="{2D0D441B-EC5A-4ED6-97D4-7219101FB65A}" destId="{D0B6397B-4D09-40CB-BF17-5FA66684BE98}" srcOrd="0" destOrd="12" presId="urn:microsoft.com/office/officeart/2005/8/layout/hList6"/>
    <dgm:cxn modelId="{9662300E-A123-4C1F-9597-8067A8CBDAFA}" srcId="{8046E383-FD58-4CD7-A9A1-7023D9E0AE9C}" destId="{FA5A4FF4-B7F7-491C-8E70-94AB75C90907}" srcOrd="2" destOrd="0" parTransId="{A1484778-5F1E-4108-B6FF-C5618C89E780}" sibTransId="{F4E1AEDB-7C6E-4288-9F32-B7A0ABE8398B}"/>
    <dgm:cxn modelId="{D077F40E-7A01-4EBE-9290-1186FB441AA9}" srcId="{4FFD5060-4031-4B3F-97C9-29B3A4C93F32}" destId="{DFCFA0E9-55F1-40C6-A049-A3EE8AFB55D3}" srcOrd="4" destOrd="0" parTransId="{F7FD29A4-4A29-49CE-9FF8-FD7F41AB593D}" sibTransId="{A9EB34C8-73D4-4229-8679-47501F4B78E1}"/>
    <dgm:cxn modelId="{F8D54013-F22B-4AC5-8421-1A79C6CB8181}" type="presOf" srcId="{147B7694-9B73-4680-9746-F4426B42E950}" destId="{D0B6397B-4D09-40CB-BF17-5FA66684BE98}" srcOrd="0" destOrd="5" presId="urn:microsoft.com/office/officeart/2005/8/layout/hList6"/>
    <dgm:cxn modelId="{6DD38913-9494-45D2-981A-03B97968CBF8}" type="presOf" srcId="{8BB32AC9-4FE4-457D-B6D1-C2B68D90DDB9}" destId="{1247ABE2-6802-4236-ACB3-84A72DB46731}" srcOrd="0" destOrd="4" presId="urn:microsoft.com/office/officeart/2005/8/layout/hList6"/>
    <dgm:cxn modelId="{4C8C6414-F1CA-4C6D-999D-20C695B08C04}" srcId="{4FFD5060-4031-4B3F-97C9-29B3A4C93F32}" destId="{4A2389A1-0482-4779-B0F6-75B545F13C9F}" srcOrd="6" destOrd="0" parTransId="{2B656C08-90D7-4AC8-AE76-B8A1979F1691}" sibTransId="{CB2109E8-138B-4B13-B1BF-940C1065A695}"/>
    <dgm:cxn modelId="{0774C317-DDC5-4B40-93E7-1BDA0D705D77}" srcId="{4FFD5060-4031-4B3F-97C9-29B3A4C93F32}" destId="{1CB8822E-FCB3-4F6B-A6A5-33666F47349A}" srcOrd="2" destOrd="0" parTransId="{1A7591BE-5D75-432F-87C6-B2D3B17F0CC1}" sibTransId="{20914DA4-4313-477A-9DBB-E3865E03FBB2}"/>
    <dgm:cxn modelId="{C03E351A-72C2-49A4-B110-F70747A8B7BD}" type="presOf" srcId="{A53E25E3-7F57-49F5-B71E-10C42F21E728}" destId="{A9264A4F-F55D-4588-BE18-C3A1DCAE522B}" srcOrd="0" destOrd="6" presId="urn:microsoft.com/office/officeart/2005/8/layout/hList6"/>
    <dgm:cxn modelId="{0A22401D-A428-46D4-AF9D-D15A18460C39}" type="presOf" srcId="{775A6E42-2DE1-46C9-981B-0BC7487709A3}" destId="{1247ABE2-6802-4236-ACB3-84A72DB46731}" srcOrd="0" destOrd="3" presId="urn:microsoft.com/office/officeart/2005/8/layout/hList6"/>
    <dgm:cxn modelId="{E158F61D-5D2C-4757-8BF2-791534F9456B}" srcId="{49C7653D-0C38-4075-92A2-EBC88F1A8B42}" destId="{62AE0065-FE08-4A2D-BDF0-164A0CCE2F84}" srcOrd="1" destOrd="0" parTransId="{1327FBF1-C966-460D-B177-D2246C824328}" sibTransId="{92F32FDF-1D6F-48C2-9C45-3DDED1559EBD}"/>
    <dgm:cxn modelId="{F7444B25-DA7D-49F2-A58E-962A23CFD24D}" srcId="{49C7653D-0C38-4075-92A2-EBC88F1A8B42}" destId="{249EDD2A-D661-4E53-B5F3-450271E42981}" srcOrd="8" destOrd="0" parTransId="{DA3EF493-B6A4-4AA8-B1C4-83E344B5E9C6}" sibTransId="{E86E42C1-CF98-467E-98FE-F5C14FCA845D}"/>
    <dgm:cxn modelId="{4E5BF326-83C2-4545-B78E-366792C9A5DF}" srcId="{49C7653D-0C38-4075-92A2-EBC88F1A8B42}" destId="{341C2A1E-EAF1-468D-ADCE-2B304A920E2A}" srcOrd="2" destOrd="0" parTransId="{F73A2059-F04D-41D5-8AFD-0FD5FC3DD93F}" sibTransId="{69EE6349-C80C-44D0-9CC4-D8320A9ED735}"/>
    <dgm:cxn modelId="{81145627-FA0B-42CA-ABAD-5D9C49268E7F}" srcId="{49C7653D-0C38-4075-92A2-EBC88F1A8B42}" destId="{0598BB70-0732-4A7D-9C88-7DB024C5139E}" srcOrd="13" destOrd="0" parTransId="{E6923523-554A-460C-A8D8-6962ED053331}" sibTransId="{790756A3-B72A-4B51-990D-AEC3D347B1A1}"/>
    <dgm:cxn modelId="{C73BA328-B6F0-47EC-9350-4808A15F6500}" srcId="{49C7653D-0C38-4075-92A2-EBC88F1A8B42}" destId="{4012A948-091D-44AE-A41E-99EE65451CA2}" srcOrd="9" destOrd="0" parTransId="{49A3F7A6-0483-41E0-8831-F345727C1BF8}" sibTransId="{1632FB61-D1AF-463F-B3E7-C9BE4F5B6053}"/>
    <dgm:cxn modelId="{E0962529-81DD-4FAE-AD07-9E09EB17147A}" type="presOf" srcId="{C71AC1CE-5CBE-4703-A695-6CCCA99D2A0B}" destId="{1247ABE2-6802-4236-ACB3-84A72DB46731}" srcOrd="0" destOrd="5" presId="urn:microsoft.com/office/officeart/2005/8/layout/hList6"/>
    <dgm:cxn modelId="{86225B2B-A7FB-4790-BC20-D81BFD59C1BB}" type="presOf" srcId="{42721DC2-F185-4AC5-847B-DA464A70A1BA}" destId="{D0B6397B-4D09-40CB-BF17-5FA66684BE98}" srcOrd="0" destOrd="1" presId="urn:microsoft.com/office/officeart/2005/8/layout/hList6"/>
    <dgm:cxn modelId="{A469DD2B-95B5-442E-A81D-CCF75DF0F20C}" srcId="{D7C545E8-3727-48AC-9DA8-0BE22654FC86}" destId="{8BB32AC9-4FE4-457D-B6D1-C2B68D90DDB9}" srcOrd="3" destOrd="0" parTransId="{5A33216D-0E5E-4266-8E47-0792680BA6EA}" sibTransId="{2E2D5DA3-4845-4586-812F-3AB55DEF1B88}"/>
    <dgm:cxn modelId="{520E042E-0A37-4E1C-B30E-1A6F189D11AE}" type="presOf" srcId="{4F5D900E-3C2A-46E0-B067-0BEA7F65FD64}" destId="{53978738-F0E6-42AD-A01F-5FF54ADA1A86}" srcOrd="0" destOrd="4" presId="urn:microsoft.com/office/officeart/2005/8/layout/hList6"/>
    <dgm:cxn modelId="{ECCCC72E-2F36-4FCA-B603-610F3BBDD77D}" type="presOf" srcId="{640A444B-A0D1-49C6-92A2-A969F831B79C}" destId="{F18E493A-BAB8-4860-B038-278AD059BA74}" srcOrd="0" destOrd="3" presId="urn:microsoft.com/office/officeart/2005/8/layout/hList6"/>
    <dgm:cxn modelId="{381CE42E-B5FF-4F31-A04D-49DA62C0D6AD}" type="presOf" srcId="{1CB8822E-FCB3-4F6B-A6A5-33666F47349A}" destId="{A9264A4F-F55D-4588-BE18-C3A1DCAE522B}" srcOrd="0" destOrd="3" presId="urn:microsoft.com/office/officeart/2005/8/layout/hList6"/>
    <dgm:cxn modelId="{E5324E3D-2E36-4E5C-B69A-2419C4EE63ED}" srcId="{4D6A46A5-0EB4-4B7D-AF06-C668365B6F2C}" destId="{8220B09B-82F3-4AB6-9C4C-5F4561DB6E6C}" srcOrd="0" destOrd="0" parTransId="{6D0A28C3-9F76-41F5-B142-EC7CCE3C42B7}" sibTransId="{177A5C26-E8E8-4DDE-927A-6D1C612900AA}"/>
    <dgm:cxn modelId="{3B7C8D40-FAF1-4FFD-8FE8-994BDB34ECBC}" type="presOf" srcId="{7FB00D21-E962-4D7A-AD2E-8632F11ABC1D}" destId="{F18E493A-BAB8-4860-B038-278AD059BA74}" srcOrd="0" destOrd="4" presId="urn:microsoft.com/office/officeart/2005/8/layout/hList6"/>
    <dgm:cxn modelId="{73A8195E-7219-4659-BC5B-E0820634D331}" type="presOf" srcId="{E7593149-DEED-4970-8FD8-764EFA8A6E9B}" destId="{A9264A4F-F55D-4588-BE18-C3A1DCAE522B}" srcOrd="0" destOrd="4" presId="urn:microsoft.com/office/officeart/2005/8/layout/hList6"/>
    <dgm:cxn modelId="{1809115F-EF47-4A97-AAE1-D68F68638402}" type="presOf" srcId="{2A619193-709F-4FE5-9504-44DA29BC0AAC}" destId="{1247ABE2-6802-4236-ACB3-84A72DB46731}" srcOrd="0" destOrd="6" presId="urn:microsoft.com/office/officeart/2005/8/layout/hList6"/>
    <dgm:cxn modelId="{BCE0A35F-CA60-4970-B143-69334D2FD58D}" srcId="{D7C545E8-3727-48AC-9DA8-0BE22654FC86}" destId="{14D47B72-52C0-49CD-B96A-9C2C18ECC1DE}" srcOrd="1" destOrd="0" parTransId="{40423188-7253-47C6-9751-7D28C88154AC}" sibTransId="{8FB2C9BB-FDB5-4D84-982F-19356B2D46F4}"/>
    <dgm:cxn modelId="{B2CAD35F-CB44-43A8-B121-8A7BEB37F9C3}" type="presOf" srcId="{4A2389A1-0482-4779-B0F6-75B545F13C9F}" destId="{A9264A4F-F55D-4588-BE18-C3A1DCAE522B}" srcOrd="0" destOrd="7" presId="urn:microsoft.com/office/officeart/2005/8/layout/hList6"/>
    <dgm:cxn modelId="{D2E9E760-BF29-40EC-8308-A504BB312DEA}" srcId="{49C7653D-0C38-4075-92A2-EBC88F1A8B42}" destId="{09E51FD5-C815-48EA-9871-6E5AD75E7489}" srcOrd="5" destOrd="0" parTransId="{BC2F0281-0DF3-41DF-8185-880FE13474B4}" sibTransId="{E49DA167-8707-4F86-B0CF-35B8F6E78A75}"/>
    <dgm:cxn modelId="{A416C541-412A-467C-97DF-A107320030FA}" type="presOf" srcId="{249EDD2A-D661-4E53-B5F3-450271E42981}" destId="{D0B6397B-4D09-40CB-BF17-5FA66684BE98}" srcOrd="0" destOrd="9" presId="urn:microsoft.com/office/officeart/2005/8/layout/hList6"/>
    <dgm:cxn modelId="{03EE5162-C9E7-46BA-A654-20FE46816412}" type="presOf" srcId="{65705117-C249-4DE3-B673-DB7DECFB2F6E}" destId="{53978738-F0E6-42AD-A01F-5FF54ADA1A86}" srcOrd="0" destOrd="2" presId="urn:microsoft.com/office/officeart/2005/8/layout/hList6"/>
    <dgm:cxn modelId="{3A21FF42-6D2C-4DE6-BA31-722FEDD2A224}" type="presOf" srcId="{0A0A5794-8F48-4052-9CE4-D9C9F585EDF5}" destId="{D0B6397B-4D09-40CB-BF17-5FA66684BE98}" srcOrd="0" destOrd="4" presId="urn:microsoft.com/office/officeart/2005/8/layout/hList6"/>
    <dgm:cxn modelId="{D8FB1763-7C06-49A1-8C56-74682963DF81}" type="presOf" srcId="{852E4F67-F696-402A-A3C1-D5AB61393F28}" destId="{A9264A4F-F55D-4588-BE18-C3A1DCAE522B}" srcOrd="0" destOrd="1" presId="urn:microsoft.com/office/officeart/2005/8/layout/hList6"/>
    <dgm:cxn modelId="{DDD4B865-931D-4584-8949-B87F92473E49}" srcId="{4FFD5060-4031-4B3F-97C9-29B3A4C93F32}" destId="{CAED40B5-215B-492D-A21A-D9240D25E27F}" srcOrd="1" destOrd="0" parTransId="{5BDC21DF-D2D7-45EF-A942-816C66DD0019}" sibTransId="{FB3C14F6-E7CF-4F11-8A2E-5B81819C0685}"/>
    <dgm:cxn modelId="{FFF57967-8E77-4FA8-8DF7-8A3440B76351}" type="presOf" srcId="{DFCFA0E9-55F1-40C6-A049-A3EE8AFB55D3}" destId="{A9264A4F-F55D-4588-BE18-C3A1DCAE522B}" srcOrd="0" destOrd="5" presId="urn:microsoft.com/office/officeart/2005/8/layout/hList6"/>
    <dgm:cxn modelId="{C0AB2C48-E83C-40F7-8AD2-4778B96E1FA6}" type="presOf" srcId="{62AE0065-FE08-4A2D-BDF0-164A0CCE2F84}" destId="{D0B6397B-4D09-40CB-BF17-5FA66684BE98}" srcOrd="0" destOrd="2" presId="urn:microsoft.com/office/officeart/2005/8/layout/hList6"/>
    <dgm:cxn modelId="{B4F3EA48-E931-49B5-A6E3-E61B9CA15B76}" type="presOf" srcId="{CAED40B5-215B-492D-A21A-D9240D25E27F}" destId="{A9264A4F-F55D-4588-BE18-C3A1DCAE522B}" srcOrd="0" destOrd="2" presId="urn:microsoft.com/office/officeart/2005/8/layout/hList6"/>
    <dgm:cxn modelId="{6FBC6069-5FD5-4B10-8009-DDEEB65B0296}" type="presOf" srcId="{2FD0B5B2-69C8-430C-8910-DB3F3F4F56A4}" destId="{1247ABE2-6802-4236-ACB3-84A72DB46731}" srcOrd="0" destOrd="1" presId="urn:microsoft.com/office/officeart/2005/8/layout/hList6"/>
    <dgm:cxn modelId="{14BE7A4A-87CE-4A6C-9710-54FE8901A4FC}" srcId="{49C7653D-0C38-4075-92A2-EBC88F1A8B42}" destId="{0A0A5794-8F48-4052-9CE4-D9C9F585EDF5}" srcOrd="3" destOrd="0" parTransId="{145B2B34-417B-4D4E-B0FB-0F78C9A2E7C7}" sibTransId="{476AB37F-1E09-439C-8163-92430F4D6C98}"/>
    <dgm:cxn modelId="{5BC06D4C-1727-49DA-B0BB-BC7A27576BA0}" type="presOf" srcId="{8046E383-FD58-4CD7-A9A1-7023D9E0AE9C}" destId="{53978738-F0E6-42AD-A01F-5FF54ADA1A86}" srcOrd="0" destOrd="0" presId="urn:microsoft.com/office/officeart/2005/8/layout/hList6"/>
    <dgm:cxn modelId="{0AC6D24D-195A-4BBC-8EE9-D6F76779B583}" srcId="{49C7653D-0C38-4075-92A2-EBC88F1A8B42}" destId="{147B7694-9B73-4680-9746-F4426B42E950}" srcOrd="4" destOrd="0" parTransId="{05C7AB62-8FA4-4BFB-8096-3669252BA05D}" sibTransId="{76B402EA-76E4-4678-894D-C074D39C613C}"/>
    <dgm:cxn modelId="{7168294E-0B29-45B0-A480-ADADB40F526E}" type="presOf" srcId="{98EE6F4D-3A32-4A20-9772-B17F281FFA91}" destId="{53978738-F0E6-42AD-A01F-5FF54ADA1A86}" srcOrd="0" destOrd="1" presId="urn:microsoft.com/office/officeart/2005/8/layout/hList6"/>
    <dgm:cxn modelId="{03780852-BA2B-4C95-8E6C-346DD22922C7}" type="presOf" srcId="{09E51FD5-C815-48EA-9871-6E5AD75E7489}" destId="{D0B6397B-4D09-40CB-BF17-5FA66684BE98}" srcOrd="0" destOrd="6" presId="urn:microsoft.com/office/officeart/2005/8/layout/hList6"/>
    <dgm:cxn modelId="{DA652E72-A68A-4B68-BF28-931B5A2791B6}" srcId="{4D6A46A5-0EB4-4B7D-AF06-C668365B6F2C}" destId="{91B44F53-CE30-45E2-954D-EBCA1E993ABD}" srcOrd="1" destOrd="0" parTransId="{4FD24E66-6298-41C7-B67C-9730C5619460}" sibTransId="{DD36DCC8-4D46-44C2-B18E-17CB0985B47F}"/>
    <dgm:cxn modelId="{9D8C0B56-4E20-4C28-BC38-377F1413AFE8}" type="presOf" srcId="{4D6A46A5-0EB4-4B7D-AF06-C668365B6F2C}" destId="{F18E493A-BAB8-4860-B038-278AD059BA74}" srcOrd="0" destOrd="0" presId="urn:microsoft.com/office/officeart/2005/8/layout/hList6"/>
    <dgm:cxn modelId="{75706357-B5B0-42E7-A67D-FE3E17BD39B1}" srcId="{A74840AB-810F-4DF8-8664-EDDFF0014B81}" destId="{4D6A46A5-0EB4-4B7D-AF06-C668365B6F2C}" srcOrd="4" destOrd="0" parTransId="{7ED5097B-37FA-4B79-9406-5B9AB9EDAA73}" sibTransId="{8A73A378-E9BC-48F4-B973-F36BC8437D88}"/>
    <dgm:cxn modelId="{7E0F2179-BADE-4BBA-894F-EB4BAEDDD040}" srcId="{D7C545E8-3727-48AC-9DA8-0BE22654FC86}" destId="{775A6E42-2DE1-46C9-981B-0BC7487709A3}" srcOrd="2" destOrd="0" parTransId="{2D0EC6BB-A26E-4F01-9554-8B5091295DB3}" sibTransId="{AE0DE4B7-350C-44AB-B1CF-16C84771E1CE}"/>
    <dgm:cxn modelId="{2F463459-8297-48B8-8AE9-55F8C8A226E7}" srcId="{49C7653D-0C38-4075-92A2-EBC88F1A8B42}" destId="{E3C9CBF1-576D-40DE-9AF1-3EF96E7924FD}" srcOrd="10" destOrd="0" parTransId="{F88F6D63-BCED-422C-BD60-30486C860582}" sibTransId="{59EC0530-1775-43F1-BE89-B7D5FA5B9598}"/>
    <dgm:cxn modelId="{E831287A-E120-40B7-9488-C28E07D6CB10}" srcId="{A74840AB-810F-4DF8-8664-EDDFF0014B81}" destId="{49C7653D-0C38-4075-92A2-EBC88F1A8B42}" srcOrd="3" destOrd="0" parTransId="{74E2870E-65F3-4BC1-A461-71B0B4C4A3C5}" sibTransId="{559BD55E-14F3-4FE3-87C5-9FC15550B560}"/>
    <dgm:cxn modelId="{0F0B4E7A-5128-48CD-83F8-467F27507EDD}" type="presOf" srcId="{8220B09B-82F3-4AB6-9C4C-5F4561DB6E6C}" destId="{F18E493A-BAB8-4860-B038-278AD059BA74}" srcOrd="0" destOrd="1" presId="urn:microsoft.com/office/officeart/2005/8/layout/hList6"/>
    <dgm:cxn modelId="{BD7AF37B-9E92-4B93-99C9-6DF526CF4B14}" srcId="{D7C545E8-3727-48AC-9DA8-0BE22654FC86}" destId="{2A619193-709F-4FE5-9504-44DA29BC0AAC}" srcOrd="5" destOrd="0" parTransId="{6ECFC459-EACC-4AE6-914B-9EF4DD6DBF8D}" sibTransId="{B4743866-0315-4594-8C33-A75BAF00CA28}"/>
    <dgm:cxn modelId="{D301637C-DC26-4739-BABC-AEF4C1AC67DD}" srcId="{8046E383-FD58-4CD7-A9A1-7023D9E0AE9C}" destId="{98EE6F4D-3A32-4A20-9772-B17F281FFA91}" srcOrd="0" destOrd="0" parTransId="{C87112B4-2848-4FC7-B148-CAE8392EAF7C}" sibTransId="{FDC9DEA8-9911-414F-9804-2209A5DBBFF5}"/>
    <dgm:cxn modelId="{3536EB7E-1EFE-4D72-905F-24CEBB8713D4}" type="presOf" srcId="{43182CC1-1092-4E5F-ABBD-251C02C37044}" destId="{D0B6397B-4D09-40CB-BF17-5FA66684BE98}" srcOrd="0" destOrd="13" presId="urn:microsoft.com/office/officeart/2005/8/layout/hList6"/>
    <dgm:cxn modelId="{49FB6C80-658B-4D0C-A791-ECFB5C593DC3}" srcId="{A74840AB-810F-4DF8-8664-EDDFF0014B81}" destId="{4FFD5060-4031-4B3F-97C9-29B3A4C93F32}" srcOrd="1" destOrd="0" parTransId="{8EEDA84C-8F10-45A3-9AC1-91D210F60234}" sibTransId="{26285723-AB20-4887-A3FF-C2DA9CBD29AB}"/>
    <dgm:cxn modelId="{7BC69C80-5855-411D-830E-BBDCCB7CD583}" srcId="{4FFD5060-4031-4B3F-97C9-29B3A4C93F32}" destId="{E7593149-DEED-4970-8FD8-764EFA8A6E9B}" srcOrd="3" destOrd="0" parTransId="{6B86D915-6BA2-4536-B434-853A49F87184}" sibTransId="{388F0E9E-7049-45FA-8616-666E3EBCC6E0}"/>
    <dgm:cxn modelId="{E3D6CC81-8145-4684-B26B-AB958AC575C4}" type="presOf" srcId="{A74840AB-810F-4DF8-8664-EDDFF0014B81}" destId="{FBB9394A-CA64-4262-A6F8-C93F1EE41F43}" srcOrd="0" destOrd="0" presId="urn:microsoft.com/office/officeart/2005/8/layout/hList6"/>
    <dgm:cxn modelId="{204AF18D-611A-4AC7-8DCD-C288F9A7F20A}" srcId="{49C7653D-0C38-4075-92A2-EBC88F1A8B42}" destId="{43182CC1-1092-4E5F-ABBD-251C02C37044}" srcOrd="12" destOrd="0" parTransId="{6C8A1867-7FDD-4492-AF74-FA757645B477}" sibTransId="{470A5BBE-6520-4668-ADAE-7B6CF8C0944F}"/>
    <dgm:cxn modelId="{F829B694-06C5-4605-A093-107A5F3CCAC9}" srcId="{4FFD5060-4031-4B3F-97C9-29B3A4C93F32}" destId="{852E4F67-F696-402A-A3C1-D5AB61393F28}" srcOrd="0" destOrd="0" parTransId="{0C57CF4D-4183-4671-9C9A-CB8AC2DD2A03}" sibTransId="{C0D95475-2818-4559-8CFE-757CCCA17CFF}"/>
    <dgm:cxn modelId="{BC7BE096-870C-43FE-993F-EBF40360872B}" srcId="{A74840AB-810F-4DF8-8664-EDDFF0014B81}" destId="{D7C545E8-3727-48AC-9DA8-0BE22654FC86}" srcOrd="2" destOrd="0" parTransId="{57EECCFD-7743-4033-9A8E-478D262744C8}" sibTransId="{E850BEBD-5B84-4B21-83FB-68276B9C3140}"/>
    <dgm:cxn modelId="{60683899-77FA-430E-9456-6FEB4E614B54}" type="presOf" srcId="{91B44F53-CE30-45E2-954D-EBCA1E993ABD}" destId="{F18E493A-BAB8-4860-B038-278AD059BA74}" srcOrd="0" destOrd="2" presId="urn:microsoft.com/office/officeart/2005/8/layout/hList6"/>
    <dgm:cxn modelId="{D03664A1-845E-4F3C-A873-3FF11F8B5AFE}" type="presOf" srcId="{341C2A1E-EAF1-468D-ADCE-2B304A920E2A}" destId="{D0B6397B-4D09-40CB-BF17-5FA66684BE98}" srcOrd="0" destOrd="3" presId="urn:microsoft.com/office/officeart/2005/8/layout/hList6"/>
    <dgm:cxn modelId="{8750D8A3-D8D0-4756-B255-41B124F66F81}" type="presOf" srcId="{14D47B72-52C0-49CD-B96A-9C2C18ECC1DE}" destId="{1247ABE2-6802-4236-ACB3-84A72DB46731}" srcOrd="0" destOrd="2" presId="urn:microsoft.com/office/officeart/2005/8/layout/hList6"/>
    <dgm:cxn modelId="{8DC6E3A3-789C-42BC-8D19-2FA4B411A620}" srcId="{49C7653D-0C38-4075-92A2-EBC88F1A8B42}" destId="{5093E0D0-906F-4BAD-8237-1ABE4B6543F5}" srcOrd="7" destOrd="0" parTransId="{AF274309-194C-47AF-A1E7-09FDBC7AFD73}" sibTransId="{196A8145-27F7-44BB-8DDD-51A7AA7AFB66}"/>
    <dgm:cxn modelId="{FD956BAA-507A-441C-B373-A5297E0C45DD}" type="presOf" srcId="{49C7653D-0C38-4075-92A2-EBC88F1A8B42}" destId="{D0B6397B-4D09-40CB-BF17-5FA66684BE98}" srcOrd="0" destOrd="0" presId="urn:microsoft.com/office/officeart/2005/8/layout/hList6"/>
    <dgm:cxn modelId="{3B7E32AC-A446-4F89-BD8F-C2F0FC2EA3A9}" srcId="{8046E383-FD58-4CD7-A9A1-7023D9E0AE9C}" destId="{65705117-C249-4DE3-B673-DB7DECFB2F6E}" srcOrd="1" destOrd="0" parTransId="{235966B7-F055-46B3-95EE-CFD1D9930C0B}" sibTransId="{5C220672-D625-414C-BD6B-2905C3C73926}"/>
    <dgm:cxn modelId="{C5EF1CB1-1D00-4B0F-AFE3-0387451C31BB}" srcId="{D7C545E8-3727-48AC-9DA8-0BE22654FC86}" destId="{2FD0B5B2-69C8-430C-8910-DB3F3F4F56A4}" srcOrd="0" destOrd="0" parTransId="{A91E2C03-5675-4942-A0D0-02F62BA9F79C}" sibTransId="{63D341C7-7F4C-4AC7-A138-920B54586B1A}"/>
    <dgm:cxn modelId="{5FFED5B9-B09C-4105-AE75-72E00B65CDCC}" type="presOf" srcId="{7A6264C4-6483-41FB-A616-4EB0151EED0A}" destId="{1247ABE2-6802-4236-ACB3-84A72DB46731}" srcOrd="0" destOrd="9" presId="urn:microsoft.com/office/officeart/2005/8/layout/hList6"/>
    <dgm:cxn modelId="{8490A4BC-5317-45CC-A7BD-F0CF193F6795}" type="presOf" srcId="{5093E0D0-906F-4BAD-8237-1ABE4B6543F5}" destId="{D0B6397B-4D09-40CB-BF17-5FA66684BE98}" srcOrd="0" destOrd="8" presId="urn:microsoft.com/office/officeart/2005/8/layout/hList6"/>
    <dgm:cxn modelId="{E7F117BE-4470-46E8-AF76-011EAB7718FB}" type="presOf" srcId="{693D832B-4850-4B72-BFD4-0C464E045ECE}" destId="{1247ABE2-6802-4236-ACB3-84A72DB46731}" srcOrd="0" destOrd="7" presId="urn:microsoft.com/office/officeart/2005/8/layout/hList6"/>
    <dgm:cxn modelId="{46B0E7CB-2F6C-4C0C-902C-2746E0084F24}" type="presOf" srcId="{0598BB70-0732-4A7D-9C88-7DB024C5139E}" destId="{D0B6397B-4D09-40CB-BF17-5FA66684BE98}" srcOrd="0" destOrd="14" presId="urn:microsoft.com/office/officeart/2005/8/layout/hList6"/>
    <dgm:cxn modelId="{A91C55CF-5B0C-48BC-B53D-D7DA6F21B0BB}" srcId="{4FFD5060-4031-4B3F-97C9-29B3A4C93F32}" destId="{563733A3-9C6A-4604-8316-D6A0D5EE93C5}" srcOrd="7" destOrd="0" parTransId="{73017EB4-2520-4C8E-A0CB-FD5FD800B773}" sibTransId="{03D218FB-1B2E-4460-99D3-4035A6B29553}"/>
    <dgm:cxn modelId="{8CB70CD3-46C8-4414-BC85-384B4CD45263}" srcId="{D7C545E8-3727-48AC-9DA8-0BE22654FC86}" destId="{C71AC1CE-5CBE-4703-A695-6CCCA99D2A0B}" srcOrd="4" destOrd="0" parTransId="{C2495531-A308-4AA3-A5AB-5B215675B457}" sibTransId="{7BE8FD1F-EE80-4628-A86A-C9C29827840D}"/>
    <dgm:cxn modelId="{8383F8D5-7388-4395-A6C0-D7530D057BC8}" srcId="{4D6A46A5-0EB4-4B7D-AF06-C668365B6F2C}" destId="{7FB00D21-E962-4D7A-AD2E-8632F11ABC1D}" srcOrd="3" destOrd="0" parTransId="{2AF61B95-4CAF-49CB-BD32-BC38D28BA9B4}" sibTransId="{FA74AFD4-6C87-4701-BA13-3A5625B5F95A}"/>
    <dgm:cxn modelId="{ABC845D6-A1A4-49B7-8E7C-2EA5336DCB25}" type="presOf" srcId="{D7C545E8-3727-48AC-9DA8-0BE22654FC86}" destId="{1247ABE2-6802-4236-ACB3-84A72DB46731}" srcOrd="0" destOrd="0" presId="urn:microsoft.com/office/officeart/2005/8/layout/hList6"/>
    <dgm:cxn modelId="{291F3DD8-599F-46AE-9635-4DF3337A97B5}" srcId="{49C7653D-0C38-4075-92A2-EBC88F1A8B42}" destId="{67E03A09-E4C3-4DEC-9B8F-EA9B7467C523}" srcOrd="6" destOrd="0" parTransId="{C1D5D9E3-57A9-4229-A389-4FD7E8BC71FE}" sibTransId="{18D30A06-6E1F-472A-9A78-0C23FEC27F29}"/>
    <dgm:cxn modelId="{C58223DA-B307-4D2C-9419-49322418DED1}" srcId="{D7C545E8-3727-48AC-9DA8-0BE22654FC86}" destId="{30C64F83-505B-486A-AE50-7AAF26624897}" srcOrd="7" destOrd="0" parTransId="{3B1507AD-3D70-4BAC-97F4-375389F5AE16}" sibTransId="{FB5391D3-F371-47B4-AEFE-9E8985726827}"/>
    <dgm:cxn modelId="{EB83FCDD-A3CC-48D0-9F56-7A4EA147F990}" srcId="{D7C545E8-3727-48AC-9DA8-0BE22654FC86}" destId="{693D832B-4850-4B72-BFD4-0C464E045ECE}" srcOrd="6" destOrd="0" parTransId="{E036DA16-6CA8-4B20-8D7D-B064B12EF97F}" sibTransId="{D0149182-A255-491C-ADBC-D78510C932FA}"/>
    <dgm:cxn modelId="{AD16FAE0-C43A-4B29-B4AF-EF378E712EDD}" type="presOf" srcId="{FA5A4FF4-B7F7-491C-8E70-94AB75C90907}" destId="{53978738-F0E6-42AD-A01F-5FF54ADA1A86}" srcOrd="0" destOrd="3" presId="urn:microsoft.com/office/officeart/2005/8/layout/hList6"/>
    <dgm:cxn modelId="{D17CFCE1-08FB-467A-A74E-26BB75D77531}" srcId="{49C7653D-0C38-4075-92A2-EBC88F1A8B42}" destId="{42721DC2-F185-4AC5-847B-DA464A70A1BA}" srcOrd="0" destOrd="0" parTransId="{E82C7671-A67C-4791-A615-F970A793F96E}" sibTransId="{B99C13CD-F2E6-4AD8-9206-8BB991AD7280}"/>
    <dgm:cxn modelId="{A37E90E3-62C5-4336-9784-1451FF3ECC86}" srcId="{A74840AB-810F-4DF8-8664-EDDFF0014B81}" destId="{8046E383-FD58-4CD7-A9A1-7023D9E0AE9C}" srcOrd="0" destOrd="0" parTransId="{7F4FC708-D3E4-4435-86EC-3077FA069B77}" sibTransId="{95F719B0-BF37-4DEA-A816-1C84479786F0}"/>
    <dgm:cxn modelId="{2E4DF2EB-4A1B-44EB-BF6F-1B4B53A85662}" srcId="{49C7653D-0C38-4075-92A2-EBC88F1A8B42}" destId="{2D0D441B-EC5A-4ED6-97D4-7219101FB65A}" srcOrd="11" destOrd="0" parTransId="{6829CAB2-2704-41C1-8E1A-9EE955F0AA79}" sibTransId="{C9398D04-8C24-437B-8F8B-253E552C5A93}"/>
    <dgm:cxn modelId="{6B84C6EF-C93D-429E-9EE5-120B05C47545}" type="presOf" srcId="{30C64F83-505B-486A-AE50-7AAF26624897}" destId="{1247ABE2-6802-4236-ACB3-84A72DB46731}" srcOrd="0" destOrd="8" presId="urn:microsoft.com/office/officeart/2005/8/layout/hList6"/>
    <dgm:cxn modelId="{92B79EF7-3024-4065-95A6-7C95E756762D}" srcId="{4D6A46A5-0EB4-4B7D-AF06-C668365B6F2C}" destId="{640A444B-A0D1-49C6-92A2-A969F831B79C}" srcOrd="2" destOrd="0" parTransId="{CD82B866-295A-48C8-BA75-2B257FBB1D58}" sibTransId="{E70E98C5-6A8B-48F6-B661-98B1114B27FE}"/>
    <dgm:cxn modelId="{5ADAF7F7-9110-4781-8D85-801E04057F16}" type="presOf" srcId="{E3C9CBF1-576D-40DE-9AF1-3EF96E7924FD}" destId="{D0B6397B-4D09-40CB-BF17-5FA66684BE98}" srcOrd="0" destOrd="11" presId="urn:microsoft.com/office/officeart/2005/8/layout/hList6"/>
    <dgm:cxn modelId="{49E54CFB-5D73-4441-B6F6-6FCD202148BB}" type="presOf" srcId="{67E03A09-E4C3-4DEC-9B8F-EA9B7467C523}" destId="{D0B6397B-4D09-40CB-BF17-5FA66684BE98}" srcOrd="0" destOrd="7" presId="urn:microsoft.com/office/officeart/2005/8/layout/hList6"/>
    <dgm:cxn modelId="{2C1DD0FE-680E-4B99-A0A0-4654654B338F}" type="presOf" srcId="{4012A948-091D-44AE-A41E-99EE65451CA2}" destId="{D0B6397B-4D09-40CB-BF17-5FA66684BE98}" srcOrd="0" destOrd="10" presId="urn:microsoft.com/office/officeart/2005/8/layout/hList6"/>
    <dgm:cxn modelId="{709EC1FF-9EE7-44F0-B4F8-F204349AC5F4}" srcId="{4FFD5060-4031-4B3F-97C9-29B3A4C93F32}" destId="{A53E25E3-7F57-49F5-B71E-10C42F21E728}" srcOrd="5" destOrd="0" parTransId="{0A78E850-304B-43CB-844B-8D4453CAE59D}" sibTransId="{5A9C7E07-FFD0-413C-8894-A3C937DC2CDA}"/>
    <dgm:cxn modelId="{4F17BCCF-5C48-407E-8D0B-F9BF4D7ED511}" type="presParOf" srcId="{FBB9394A-CA64-4262-A6F8-C93F1EE41F43}" destId="{53978738-F0E6-42AD-A01F-5FF54ADA1A86}" srcOrd="0" destOrd="0" presId="urn:microsoft.com/office/officeart/2005/8/layout/hList6"/>
    <dgm:cxn modelId="{E31178C0-E291-406D-8B80-B749756BB8D4}" type="presParOf" srcId="{FBB9394A-CA64-4262-A6F8-C93F1EE41F43}" destId="{FEF9FB23-54E6-4BCA-BC40-F1C8989E8DCD}" srcOrd="1" destOrd="0" presId="urn:microsoft.com/office/officeart/2005/8/layout/hList6"/>
    <dgm:cxn modelId="{DE7427DA-A24A-4BD9-94B6-B8A9ED11977F}" type="presParOf" srcId="{FBB9394A-CA64-4262-A6F8-C93F1EE41F43}" destId="{A9264A4F-F55D-4588-BE18-C3A1DCAE522B}" srcOrd="2" destOrd="0" presId="urn:microsoft.com/office/officeart/2005/8/layout/hList6"/>
    <dgm:cxn modelId="{BCB4276F-73DD-4136-BB32-0549899B9FC5}" type="presParOf" srcId="{FBB9394A-CA64-4262-A6F8-C93F1EE41F43}" destId="{BEA8C64B-B90D-4722-8818-34EA5431CC3F}" srcOrd="3" destOrd="0" presId="urn:microsoft.com/office/officeart/2005/8/layout/hList6"/>
    <dgm:cxn modelId="{F5330633-4CC5-4A1E-BEF4-2D49250A4DEB}" type="presParOf" srcId="{FBB9394A-CA64-4262-A6F8-C93F1EE41F43}" destId="{1247ABE2-6802-4236-ACB3-84A72DB46731}" srcOrd="4" destOrd="0" presId="urn:microsoft.com/office/officeart/2005/8/layout/hList6"/>
    <dgm:cxn modelId="{35D013FC-B5BA-448B-8E39-C89C0D6A1C13}" type="presParOf" srcId="{FBB9394A-CA64-4262-A6F8-C93F1EE41F43}" destId="{F2064326-F243-4B55-879C-A46B7C9CEE26}" srcOrd="5" destOrd="0" presId="urn:microsoft.com/office/officeart/2005/8/layout/hList6"/>
    <dgm:cxn modelId="{30326259-B3CD-44B1-873F-206412E2D054}" type="presParOf" srcId="{FBB9394A-CA64-4262-A6F8-C93F1EE41F43}" destId="{D0B6397B-4D09-40CB-BF17-5FA66684BE98}" srcOrd="6" destOrd="0" presId="urn:microsoft.com/office/officeart/2005/8/layout/hList6"/>
    <dgm:cxn modelId="{775DF092-8464-4820-A21E-601C3339CD67}" type="presParOf" srcId="{FBB9394A-CA64-4262-A6F8-C93F1EE41F43}" destId="{E781C769-2F3A-4E46-8C43-A0417A496881}" srcOrd="7" destOrd="0" presId="urn:microsoft.com/office/officeart/2005/8/layout/hList6"/>
    <dgm:cxn modelId="{738C2211-B11F-46F0-856F-EB106B993618}" type="presParOf" srcId="{FBB9394A-CA64-4262-A6F8-C93F1EE41F43}" destId="{F18E493A-BAB8-4860-B038-278AD059BA74}"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78738-F0E6-42AD-A01F-5FF54ADA1A86}">
      <dsp:nvSpPr>
        <dsp:cNvPr id="0" name=""/>
        <dsp:cNvSpPr/>
      </dsp:nvSpPr>
      <dsp:spPr>
        <a:xfrm rot="16200000">
          <a:off x="-2030575" y="2035291"/>
          <a:ext cx="5725630" cy="1655046"/>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0966" bIns="0" numCol="1" spcCol="1270" anchor="t" anchorCtr="0">
          <a:noAutofit/>
        </a:bodyPr>
        <a:lstStyle/>
        <a:p>
          <a:pPr marL="0" lvl="0" indent="0" algn="l" defTabSz="577850" rtl="0">
            <a:lnSpc>
              <a:spcPct val="90000"/>
            </a:lnSpc>
            <a:spcBef>
              <a:spcPct val="0"/>
            </a:spcBef>
            <a:spcAft>
              <a:spcPct val="35000"/>
            </a:spcAft>
            <a:buNone/>
          </a:pPr>
          <a:r>
            <a:rPr lang="en-US" sz="1300" kern="1200">
              <a:latin typeface="Arial"/>
            </a:rPr>
            <a:t> July</a:t>
          </a:r>
          <a:endParaRPr lang="en-US" sz="1300" kern="1200"/>
        </a:p>
        <a:p>
          <a:pPr marL="57150" lvl="1" indent="-57150" algn="l" defTabSz="444500" rtl="0">
            <a:lnSpc>
              <a:spcPct val="90000"/>
            </a:lnSpc>
            <a:spcBef>
              <a:spcPct val="0"/>
            </a:spcBef>
            <a:spcAft>
              <a:spcPct val="15000"/>
            </a:spcAft>
            <a:buChar char="•"/>
          </a:pPr>
          <a:r>
            <a:rPr lang="en-US" sz="1000" kern="1200">
              <a:latin typeface="Arial"/>
            </a:rPr>
            <a:t>Initial exploratory meetings</a:t>
          </a:r>
          <a:endParaRPr lang="en-US" sz="1000" kern="1200"/>
        </a:p>
        <a:p>
          <a:pPr marL="57150" lvl="1" indent="-57150" algn="l" defTabSz="444500" rtl="0">
            <a:lnSpc>
              <a:spcPct val="90000"/>
            </a:lnSpc>
            <a:spcBef>
              <a:spcPct val="0"/>
            </a:spcBef>
            <a:spcAft>
              <a:spcPct val="15000"/>
            </a:spcAft>
            <a:buChar char="•"/>
          </a:pPr>
          <a:r>
            <a:rPr lang="en-US" sz="1000" kern="1200">
              <a:latin typeface="Arial"/>
            </a:rPr>
            <a:t>1st site visit @Zoo</a:t>
          </a:r>
          <a:endParaRPr lang="en-US" sz="1000" kern="1200"/>
        </a:p>
        <a:p>
          <a:pPr marL="57150" lvl="1" indent="-57150" algn="l" defTabSz="444500" rtl="0">
            <a:lnSpc>
              <a:spcPct val="90000"/>
            </a:lnSpc>
            <a:spcBef>
              <a:spcPct val="0"/>
            </a:spcBef>
            <a:spcAft>
              <a:spcPct val="15000"/>
            </a:spcAft>
            <a:buChar char="•"/>
          </a:pPr>
          <a:r>
            <a:rPr lang="en-US" sz="1000" kern="1200">
              <a:latin typeface="Arial"/>
            </a:rPr>
            <a:t>Seek approval from all partner parties</a:t>
          </a:r>
          <a:endParaRPr lang="en-US" sz="1000" kern="1200"/>
        </a:p>
        <a:p>
          <a:pPr marL="57150" lvl="1" indent="-57150" algn="l" defTabSz="444500" rtl="0">
            <a:lnSpc>
              <a:spcPct val="90000"/>
            </a:lnSpc>
            <a:spcBef>
              <a:spcPct val="0"/>
            </a:spcBef>
            <a:spcAft>
              <a:spcPct val="15000"/>
            </a:spcAft>
            <a:buChar char="•"/>
          </a:pPr>
          <a:r>
            <a:rPr lang="en-US" sz="1000" kern="1200">
              <a:latin typeface="Arial"/>
            </a:rPr>
            <a:t>Follow-up meetings to secure partnerships</a:t>
          </a:r>
          <a:endParaRPr lang="en-US" sz="1000" kern="1200"/>
        </a:p>
      </dsp:txBody>
      <dsp:txXfrm rot="5400000">
        <a:off x="4717" y="1145125"/>
        <a:ext cx="1655046" cy="3435378"/>
      </dsp:txXfrm>
    </dsp:sp>
    <dsp:sp modelId="{A9264A4F-F55D-4588-BE18-C3A1DCAE522B}">
      <dsp:nvSpPr>
        <dsp:cNvPr id="0" name=""/>
        <dsp:cNvSpPr/>
      </dsp:nvSpPr>
      <dsp:spPr>
        <a:xfrm rot="16200000">
          <a:off x="-251400" y="2035291"/>
          <a:ext cx="5725630" cy="1655046"/>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0966" bIns="0" numCol="1" spcCol="1270" anchor="t" anchorCtr="0">
          <a:noAutofit/>
        </a:bodyPr>
        <a:lstStyle/>
        <a:p>
          <a:pPr marL="0" lvl="0" indent="0" algn="l" defTabSz="577850">
            <a:lnSpc>
              <a:spcPct val="90000"/>
            </a:lnSpc>
            <a:spcBef>
              <a:spcPct val="0"/>
            </a:spcBef>
            <a:spcAft>
              <a:spcPct val="35000"/>
            </a:spcAft>
            <a:buNone/>
          </a:pPr>
          <a:r>
            <a:rPr lang="en-US" sz="1300" kern="1200">
              <a:latin typeface="Arial"/>
            </a:rPr>
            <a:t>August</a:t>
          </a:r>
          <a:endParaRPr lang="en-US" sz="1300" kern="1200"/>
        </a:p>
        <a:p>
          <a:pPr marL="57150" lvl="1" indent="-57150" algn="l" defTabSz="444500" rtl="0">
            <a:lnSpc>
              <a:spcPct val="90000"/>
            </a:lnSpc>
            <a:spcBef>
              <a:spcPct val="0"/>
            </a:spcBef>
            <a:spcAft>
              <a:spcPct val="15000"/>
            </a:spcAft>
            <a:buChar char="•"/>
          </a:pPr>
          <a:r>
            <a:rPr lang="en-US" sz="1000" kern="1200">
              <a:latin typeface="Arial"/>
            </a:rPr>
            <a:t>Worked closely with Marketing </a:t>
          </a:r>
          <a:endParaRPr lang="en-US" sz="1000" kern="1200"/>
        </a:p>
        <a:p>
          <a:pPr marL="57150" lvl="1" indent="-57150" algn="l" defTabSz="444500" rtl="0">
            <a:lnSpc>
              <a:spcPct val="90000"/>
            </a:lnSpc>
            <a:spcBef>
              <a:spcPct val="0"/>
            </a:spcBef>
            <a:spcAft>
              <a:spcPct val="15000"/>
            </a:spcAft>
            <a:buChar char="•"/>
          </a:pPr>
          <a:r>
            <a:rPr lang="en-US" sz="1000" kern="1200">
              <a:latin typeface="Arial"/>
            </a:rPr>
            <a:t>Branding (in-house)</a:t>
          </a:r>
          <a:endParaRPr lang="en-US" sz="1000" kern="1200"/>
        </a:p>
        <a:p>
          <a:pPr marL="57150" lvl="1" indent="-57150" algn="l" defTabSz="444500" rtl="0">
            <a:lnSpc>
              <a:spcPct val="90000"/>
            </a:lnSpc>
            <a:spcBef>
              <a:spcPct val="0"/>
            </a:spcBef>
            <a:spcAft>
              <a:spcPct val="15000"/>
            </a:spcAft>
            <a:buChar char="•"/>
          </a:pPr>
          <a:r>
            <a:rPr lang="en-US" sz="1000" kern="1200">
              <a:latin typeface="Arial"/>
            </a:rPr>
            <a:t>Hired advertising firm</a:t>
          </a:r>
        </a:p>
        <a:p>
          <a:pPr marL="57150" lvl="1" indent="-57150" algn="l" defTabSz="444500" rtl="0">
            <a:lnSpc>
              <a:spcPct val="90000"/>
            </a:lnSpc>
            <a:spcBef>
              <a:spcPct val="0"/>
            </a:spcBef>
            <a:spcAft>
              <a:spcPct val="15000"/>
            </a:spcAft>
            <a:buChar char="•"/>
          </a:pPr>
          <a:r>
            <a:rPr lang="en-US" sz="1000" kern="1200">
              <a:latin typeface="Arial"/>
            </a:rPr>
            <a:t>Video production started at Zoo</a:t>
          </a:r>
        </a:p>
        <a:p>
          <a:pPr marL="57150" lvl="1" indent="-57150" algn="l" defTabSz="444500" rtl="0">
            <a:lnSpc>
              <a:spcPct val="90000"/>
            </a:lnSpc>
            <a:spcBef>
              <a:spcPct val="0"/>
            </a:spcBef>
            <a:spcAft>
              <a:spcPct val="15000"/>
            </a:spcAft>
            <a:buChar char="•"/>
          </a:pPr>
          <a:r>
            <a:rPr lang="en-US" sz="1000" kern="1200">
              <a:latin typeface="Arial"/>
            </a:rPr>
            <a:t>Site shifted to DGES</a:t>
          </a:r>
        </a:p>
        <a:p>
          <a:pPr marL="57150" lvl="1" indent="-57150" algn="l" defTabSz="444500" rtl="0">
            <a:lnSpc>
              <a:spcPct val="90000"/>
            </a:lnSpc>
            <a:spcBef>
              <a:spcPct val="0"/>
            </a:spcBef>
            <a:spcAft>
              <a:spcPct val="15000"/>
            </a:spcAft>
            <a:buChar char="•"/>
          </a:pPr>
          <a:r>
            <a:rPr lang="en-US" sz="1000" kern="1200">
              <a:latin typeface="Arial"/>
            </a:rPr>
            <a:t>2x monthly partner meetings</a:t>
          </a:r>
        </a:p>
        <a:p>
          <a:pPr marL="57150" lvl="1" indent="-57150" algn="l" defTabSz="444500" rtl="0">
            <a:lnSpc>
              <a:spcPct val="90000"/>
            </a:lnSpc>
            <a:spcBef>
              <a:spcPct val="0"/>
            </a:spcBef>
            <a:spcAft>
              <a:spcPct val="15000"/>
            </a:spcAft>
            <a:buChar char="•"/>
          </a:pPr>
          <a:r>
            <a:rPr lang="en-US" sz="1000" kern="1200">
              <a:latin typeface="Arial"/>
            </a:rPr>
            <a:t>Flyer translations</a:t>
          </a:r>
        </a:p>
        <a:p>
          <a:pPr marL="57150" lvl="1" indent="-57150" algn="l" defTabSz="444500" rtl="0">
            <a:lnSpc>
              <a:spcPct val="90000"/>
            </a:lnSpc>
            <a:spcBef>
              <a:spcPct val="0"/>
            </a:spcBef>
            <a:spcAft>
              <a:spcPct val="15000"/>
            </a:spcAft>
            <a:buChar char="•"/>
          </a:pPr>
          <a:r>
            <a:rPr lang="en-US" sz="1000" kern="1200">
              <a:latin typeface="Arial"/>
            </a:rPr>
            <a:t>Food ordering</a:t>
          </a:r>
        </a:p>
      </dsp:txBody>
      <dsp:txXfrm rot="5400000">
        <a:off x="1783892" y="1145125"/>
        <a:ext cx="1655046" cy="3435378"/>
      </dsp:txXfrm>
    </dsp:sp>
    <dsp:sp modelId="{1247ABE2-6802-4236-ACB3-84A72DB46731}">
      <dsp:nvSpPr>
        <dsp:cNvPr id="0" name=""/>
        <dsp:cNvSpPr/>
      </dsp:nvSpPr>
      <dsp:spPr>
        <a:xfrm rot="16200000">
          <a:off x="1527774" y="2035291"/>
          <a:ext cx="5725630" cy="1655046"/>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0966" bIns="0" numCol="1" spcCol="1270" anchor="t" anchorCtr="0">
          <a:noAutofit/>
        </a:bodyPr>
        <a:lstStyle/>
        <a:p>
          <a:pPr marL="0" lvl="0" indent="0" algn="l" defTabSz="577850">
            <a:lnSpc>
              <a:spcPct val="90000"/>
            </a:lnSpc>
            <a:spcBef>
              <a:spcPct val="0"/>
            </a:spcBef>
            <a:spcAft>
              <a:spcPct val="35000"/>
            </a:spcAft>
            <a:buNone/>
          </a:pPr>
          <a:r>
            <a:rPr lang="en-US" sz="1300" kern="1200">
              <a:latin typeface="Arial"/>
            </a:rPr>
            <a:t>September</a:t>
          </a:r>
          <a:endParaRPr lang="en-US" sz="1300" kern="1200"/>
        </a:p>
        <a:p>
          <a:pPr marL="57150" lvl="1" indent="-57150" algn="l" defTabSz="444500" rtl="0">
            <a:lnSpc>
              <a:spcPct val="90000"/>
            </a:lnSpc>
            <a:spcBef>
              <a:spcPct val="0"/>
            </a:spcBef>
            <a:spcAft>
              <a:spcPct val="15000"/>
            </a:spcAft>
            <a:buChar char="•"/>
          </a:pPr>
          <a:r>
            <a:rPr lang="en-US" sz="1000" kern="1200">
              <a:latin typeface="Arial"/>
            </a:rPr>
            <a:t>Order vaccines</a:t>
          </a:r>
        </a:p>
        <a:p>
          <a:pPr marL="57150" lvl="1" indent="-57150" algn="l" defTabSz="444500" rtl="0">
            <a:lnSpc>
              <a:spcPct val="90000"/>
            </a:lnSpc>
            <a:spcBef>
              <a:spcPct val="0"/>
            </a:spcBef>
            <a:spcAft>
              <a:spcPct val="15000"/>
            </a:spcAft>
            <a:buChar char="•"/>
          </a:pPr>
          <a:r>
            <a:rPr lang="en-US" sz="1000" kern="1200">
              <a:latin typeface="Arial"/>
            </a:rPr>
            <a:t>Craft final media messaging</a:t>
          </a:r>
        </a:p>
        <a:p>
          <a:pPr marL="57150" lvl="1" indent="-57150" algn="l" defTabSz="444500" rtl="0">
            <a:lnSpc>
              <a:spcPct val="90000"/>
            </a:lnSpc>
            <a:spcBef>
              <a:spcPct val="0"/>
            </a:spcBef>
            <a:spcAft>
              <a:spcPct val="15000"/>
            </a:spcAft>
            <a:buChar char="•"/>
          </a:pPr>
          <a:r>
            <a:rPr lang="en-US" sz="1000" kern="1200">
              <a:latin typeface="Arial"/>
            </a:rPr>
            <a:t>Working closely with Communications (PR)</a:t>
          </a:r>
        </a:p>
        <a:p>
          <a:pPr marL="57150" lvl="1" indent="-57150" algn="l" defTabSz="444500" rtl="0">
            <a:lnSpc>
              <a:spcPct val="90000"/>
            </a:lnSpc>
            <a:spcBef>
              <a:spcPct val="0"/>
            </a:spcBef>
            <a:spcAft>
              <a:spcPct val="15000"/>
            </a:spcAft>
            <a:buChar char="•"/>
          </a:pPr>
          <a:r>
            <a:rPr lang="en-US" sz="1000" kern="1200">
              <a:latin typeface="Arial"/>
            </a:rPr>
            <a:t>Site visit #1: walk/talk-through clinic flow, signage, use of space</a:t>
          </a:r>
        </a:p>
        <a:p>
          <a:pPr marL="57150" lvl="1" indent="-57150" algn="l" defTabSz="444500" rtl="0">
            <a:lnSpc>
              <a:spcPct val="90000"/>
            </a:lnSpc>
            <a:spcBef>
              <a:spcPct val="0"/>
            </a:spcBef>
            <a:spcAft>
              <a:spcPct val="15000"/>
            </a:spcAft>
            <a:buChar char="•"/>
          </a:pPr>
          <a:r>
            <a:rPr lang="en-US" sz="1000" kern="1200">
              <a:latin typeface="Arial"/>
            </a:rPr>
            <a:t> Secure equipment rentals (tents, tables, chairs)</a:t>
          </a:r>
        </a:p>
        <a:p>
          <a:pPr marL="57150" lvl="1" indent="-57150" algn="l" defTabSz="444500" rtl="0">
            <a:lnSpc>
              <a:spcPct val="90000"/>
            </a:lnSpc>
            <a:spcBef>
              <a:spcPct val="0"/>
            </a:spcBef>
            <a:spcAft>
              <a:spcPct val="15000"/>
            </a:spcAft>
            <a:buChar char="•"/>
          </a:pPr>
          <a:r>
            <a:rPr lang="en-US" sz="1000" kern="1200">
              <a:latin typeface="Arial"/>
            </a:rPr>
            <a:t>APS volunteer sign-up </a:t>
          </a:r>
        </a:p>
        <a:p>
          <a:pPr marL="57150" lvl="1" indent="-57150" algn="l" defTabSz="444500" rtl="0">
            <a:lnSpc>
              <a:spcPct val="90000"/>
            </a:lnSpc>
            <a:spcBef>
              <a:spcPct val="0"/>
            </a:spcBef>
            <a:spcAft>
              <a:spcPct val="15000"/>
            </a:spcAft>
            <a:buChar char="•"/>
          </a:pPr>
          <a:r>
            <a:rPr lang="en-US" sz="1000" kern="1200">
              <a:latin typeface="Arial"/>
            </a:rPr>
            <a:t>Promotions: flyers, Zoo video, outreach to partners, APS families</a:t>
          </a:r>
        </a:p>
        <a:p>
          <a:pPr marL="57150" lvl="1" indent="-57150" algn="l" defTabSz="444500" rtl="0">
            <a:lnSpc>
              <a:spcPct val="90000"/>
            </a:lnSpc>
            <a:spcBef>
              <a:spcPct val="0"/>
            </a:spcBef>
            <a:spcAft>
              <a:spcPct val="15000"/>
            </a:spcAft>
            <a:buChar char="•"/>
          </a:pPr>
          <a:r>
            <a:rPr lang="en-US" sz="1000" kern="1200">
              <a:latin typeface="Arial"/>
            </a:rPr>
            <a:t> TV, radio spots, social media campaigns launched</a:t>
          </a:r>
        </a:p>
        <a:p>
          <a:pPr marL="57150" lvl="1" indent="-57150" algn="l" defTabSz="444500" rtl="0">
            <a:lnSpc>
              <a:spcPct val="90000"/>
            </a:lnSpc>
            <a:spcBef>
              <a:spcPct val="0"/>
            </a:spcBef>
            <a:spcAft>
              <a:spcPct val="15000"/>
            </a:spcAft>
            <a:buChar char="•"/>
          </a:pPr>
          <a:r>
            <a:rPr lang="en-US" sz="1000" kern="1200">
              <a:latin typeface="Arial"/>
            </a:rPr>
            <a:t>2x monthly partner meetings</a:t>
          </a:r>
        </a:p>
      </dsp:txBody>
      <dsp:txXfrm rot="5400000">
        <a:off x="3563066" y="1145125"/>
        <a:ext cx="1655046" cy="3435378"/>
      </dsp:txXfrm>
    </dsp:sp>
    <dsp:sp modelId="{D0B6397B-4D09-40CB-BF17-5FA66684BE98}">
      <dsp:nvSpPr>
        <dsp:cNvPr id="0" name=""/>
        <dsp:cNvSpPr/>
      </dsp:nvSpPr>
      <dsp:spPr>
        <a:xfrm rot="16200000">
          <a:off x="3306949" y="2035291"/>
          <a:ext cx="5725630" cy="1655046"/>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0966" bIns="0" numCol="1" spcCol="1270" anchor="t" anchorCtr="0">
          <a:noAutofit/>
        </a:bodyPr>
        <a:lstStyle/>
        <a:p>
          <a:pPr marL="0" lvl="0" indent="0" algn="l" defTabSz="577850">
            <a:lnSpc>
              <a:spcPct val="90000"/>
            </a:lnSpc>
            <a:spcBef>
              <a:spcPct val="0"/>
            </a:spcBef>
            <a:spcAft>
              <a:spcPct val="35000"/>
            </a:spcAft>
            <a:buNone/>
          </a:pPr>
          <a:r>
            <a:rPr lang="en-US" sz="1300" kern="1200">
              <a:latin typeface="Arial"/>
            </a:rPr>
            <a:t>October</a:t>
          </a:r>
        </a:p>
        <a:p>
          <a:pPr marL="57150" lvl="1" indent="-57150" algn="l" defTabSz="444500" rtl="0">
            <a:lnSpc>
              <a:spcPct val="90000"/>
            </a:lnSpc>
            <a:spcBef>
              <a:spcPct val="0"/>
            </a:spcBef>
            <a:spcAft>
              <a:spcPct val="15000"/>
            </a:spcAft>
            <a:buChar char="•"/>
          </a:pPr>
          <a:r>
            <a:rPr lang="en-US" sz="1000" kern="1200">
              <a:latin typeface="Arial"/>
            </a:rPr>
            <a:t> Final press (radio &amp; TV interviews)</a:t>
          </a:r>
        </a:p>
        <a:p>
          <a:pPr marL="57150" lvl="1" indent="-57150" algn="l" defTabSz="444500" rtl="0">
            <a:lnSpc>
              <a:spcPct val="90000"/>
            </a:lnSpc>
            <a:spcBef>
              <a:spcPct val="0"/>
            </a:spcBef>
            <a:spcAft>
              <a:spcPct val="15000"/>
            </a:spcAft>
            <a:buChar char="•"/>
          </a:pPr>
          <a:r>
            <a:rPr lang="en-US" sz="1000" kern="1200">
              <a:latin typeface="Arial"/>
            </a:rPr>
            <a:t>Confirmation of all staff (nurses, interpreters, etc.)</a:t>
          </a:r>
        </a:p>
        <a:p>
          <a:pPr marL="57150" lvl="1" indent="-57150" algn="l" defTabSz="444500" rtl="0">
            <a:lnSpc>
              <a:spcPct val="90000"/>
            </a:lnSpc>
            <a:spcBef>
              <a:spcPct val="0"/>
            </a:spcBef>
            <a:spcAft>
              <a:spcPct val="15000"/>
            </a:spcAft>
            <a:buChar char="•"/>
          </a:pPr>
          <a:r>
            <a:rPr lang="en-US" sz="1000" kern="1200">
              <a:latin typeface="Arial"/>
            </a:rPr>
            <a:t>Confirmation of vaccine supplies</a:t>
          </a:r>
        </a:p>
        <a:p>
          <a:pPr marL="57150" lvl="1" indent="-57150" algn="l" defTabSz="444500" rtl="0">
            <a:lnSpc>
              <a:spcPct val="90000"/>
            </a:lnSpc>
            <a:spcBef>
              <a:spcPct val="0"/>
            </a:spcBef>
            <a:spcAft>
              <a:spcPct val="15000"/>
            </a:spcAft>
            <a:buChar char="•"/>
          </a:pPr>
          <a:r>
            <a:rPr lang="en-US" sz="1000" kern="1200">
              <a:latin typeface="Arial"/>
            </a:rPr>
            <a:t>Oct 5 – receive rental equipment, set-up</a:t>
          </a:r>
        </a:p>
        <a:p>
          <a:pPr marL="57150" lvl="1" indent="-57150" algn="l" defTabSz="444500" rtl="0">
            <a:lnSpc>
              <a:spcPct val="90000"/>
            </a:lnSpc>
            <a:spcBef>
              <a:spcPct val="0"/>
            </a:spcBef>
            <a:spcAft>
              <a:spcPct val="15000"/>
            </a:spcAft>
            <a:buChar char="•"/>
          </a:pPr>
          <a:r>
            <a:rPr lang="en-US" sz="1000" kern="1200">
              <a:latin typeface="Arial"/>
            </a:rPr>
            <a:t>Oct 6 – EVENT</a:t>
          </a:r>
        </a:p>
        <a:p>
          <a:pPr marL="57150" lvl="1" indent="-57150" algn="l" defTabSz="444500" rtl="0">
            <a:lnSpc>
              <a:spcPct val="90000"/>
            </a:lnSpc>
            <a:spcBef>
              <a:spcPct val="0"/>
            </a:spcBef>
            <a:spcAft>
              <a:spcPct val="15000"/>
            </a:spcAft>
            <a:buChar char="•"/>
          </a:pPr>
          <a:r>
            <a:rPr lang="en-US" sz="1000" kern="1200">
              <a:latin typeface="Arial"/>
            </a:rPr>
            <a:t>Event debrief</a:t>
          </a:r>
        </a:p>
        <a:p>
          <a:pPr marL="57150" lvl="1" indent="-57150" algn="l" defTabSz="444500" rtl="0">
            <a:lnSpc>
              <a:spcPct val="90000"/>
            </a:lnSpc>
            <a:spcBef>
              <a:spcPct val="0"/>
            </a:spcBef>
            <a:spcAft>
              <a:spcPct val="15000"/>
            </a:spcAft>
            <a:buChar char="•"/>
          </a:pPr>
          <a:r>
            <a:rPr lang="en-US" sz="1000" kern="1200">
              <a:latin typeface="Arial"/>
            </a:rPr>
            <a:t>2nd site visit </a:t>
          </a:r>
          <a:br>
            <a:rPr lang="en-US" sz="1000" kern="1200">
              <a:latin typeface="Arial"/>
            </a:rPr>
          </a:br>
          <a:r>
            <a:rPr lang="en-US" sz="1000" kern="1200">
              <a:latin typeface="Arial"/>
            </a:rPr>
            <a:t>(pivot to indoors)</a:t>
          </a:r>
        </a:p>
        <a:p>
          <a:pPr marL="57150" lvl="1" indent="-57150" algn="l" defTabSz="444500" rtl="0">
            <a:lnSpc>
              <a:spcPct val="90000"/>
            </a:lnSpc>
            <a:spcBef>
              <a:spcPct val="0"/>
            </a:spcBef>
            <a:spcAft>
              <a:spcPct val="15000"/>
            </a:spcAft>
            <a:buChar char="•"/>
          </a:pPr>
          <a:r>
            <a:rPr lang="en-US" sz="1000" kern="1200">
              <a:latin typeface="Arial"/>
            </a:rPr>
            <a:t>New rental order</a:t>
          </a:r>
        </a:p>
        <a:p>
          <a:pPr marL="57150" lvl="1" indent="-57150" algn="l" defTabSz="444500" rtl="0">
            <a:lnSpc>
              <a:spcPct val="90000"/>
            </a:lnSpc>
            <a:spcBef>
              <a:spcPct val="0"/>
            </a:spcBef>
            <a:spcAft>
              <a:spcPct val="15000"/>
            </a:spcAft>
            <a:buChar char="•"/>
          </a:pPr>
          <a:r>
            <a:rPr lang="en-US" sz="1000" kern="1200">
              <a:latin typeface="Arial"/>
            </a:rPr>
            <a:t>Repurposed flyers w/new date &amp; distribution</a:t>
          </a:r>
        </a:p>
        <a:p>
          <a:pPr marL="57150" lvl="1" indent="-57150" algn="l" defTabSz="444500" rtl="0">
            <a:lnSpc>
              <a:spcPct val="90000"/>
            </a:lnSpc>
            <a:spcBef>
              <a:spcPct val="0"/>
            </a:spcBef>
            <a:spcAft>
              <a:spcPct val="15000"/>
            </a:spcAft>
            <a:buChar char="•"/>
          </a:pPr>
          <a:r>
            <a:rPr lang="en-US" sz="1000" kern="1200">
              <a:latin typeface="Arial"/>
            </a:rPr>
            <a:t>Confirmation of all staff</a:t>
          </a:r>
        </a:p>
        <a:p>
          <a:pPr marL="57150" lvl="1" indent="-57150" algn="l" defTabSz="444500" rtl="0">
            <a:lnSpc>
              <a:spcPct val="90000"/>
            </a:lnSpc>
            <a:spcBef>
              <a:spcPct val="0"/>
            </a:spcBef>
            <a:spcAft>
              <a:spcPct val="15000"/>
            </a:spcAft>
            <a:buChar char="•"/>
          </a:pPr>
          <a:r>
            <a:rPr lang="en-US" sz="1000" kern="1200">
              <a:latin typeface="Arial"/>
            </a:rPr>
            <a:t>2nd media campaign</a:t>
          </a:r>
        </a:p>
        <a:p>
          <a:pPr marL="57150" lvl="1" indent="-57150" algn="l" defTabSz="444500" rtl="0">
            <a:lnSpc>
              <a:spcPct val="90000"/>
            </a:lnSpc>
            <a:spcBef>
              <a:spcPct val="0"/>
            </a:spcBef>
            <a:spcAft>
              <a:spcPct val="15000"/>
            </a:spcAft>
            <a:buChar char="•"/>
          </a:pPr>
          <a:r>
            <a:rPr lang="en-US" sz="1000" kern="1200">
              <a:latin typeface="Arial"/>
            </a:rPr>
            <a:t>Weekly partner meetings</a:t>
          </a:r>
        </a:p>
        <a:p>
          <a:pPr marL="57150" lvl="1" indent="-57150" algn="l" defTabSz="444500" rtl="0">
            <a:lnSpc>
              <a:spcPct val="90000"/>
            </a:lnSpc>
            <a:spcBef>
              <a:spcPct val="0"/>
            </a:spcBef>
            <a:spcAft>
              <a:spcPct val="15000"/>
            </a:spcAft>
            <a:buChar char="•"/>
          </a:pPr>
          <a:r>
            <a:rPr lang="en-US" sz="1000" kern="1200">
              <a:latin typeface="Arial"/>
            </a:rPr>
            <a:t>Order food</a:t>
          </a:r>
        </a:p>
        <a:p>
          <a:pPr marL="57150" lvl="1" indent="-57150" algn="l" defTabSz="444500">
            <a:lnSpc>
              <a:spcPct val="90000"/>
            </a:lnSpc>
            <a:spcBef>
              <a:spcPct val="0"/>
            </a:spcBef>
            <a:spcAft>
              <a:spcPct val="15000"/>
            </a:spcAft>
            <a:buChar char="•"/>
          </a:pPr>
          <a:endParaRPr lang="en-US" sz="1000" kern="1200">
            <a:latin typeface="Arial"/>
          </a:endParaRPr>
        </a:p>
      </dsp:txBody>
      <dsp:txXfrm rot="5400000">
        <a:off x="5342241" y="1145125"/>
        <a:ext cx="1655046" cy="3435378"/>
      </dsp:txXfrm>
    </dsp:sp>
    <dsp:sp modelId="{F18E493A-BAB8-4860-B038-278AD059BA74}">
      <dsp:nvSpPr>
        <dsp:cNvPr id="0" name=""/>
        <dsp:cNvSpPr/>
      </dsp:nvSpPr>
      <dsp:spPr>
        <a:xfrm rot="16200000">
          <a:off x="5086124" y="2035291"/>
          <a:ext cx="5725630" cy="1655046"/>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0966" bIns="0" numCol="1" spcCol="1270" anchor="t" anchorCtr="0">
          <a:noAutofit/>
        </a:bodyPr>
        <a:lstStyle/>
        <a:p>
          <a:pPr marL="0" lvl="0" indent="0" algn="l" defTabSz="577850">
            <a:lnSpc>
              <a:spcPct val="90000"/>
            </a:lnSpc>
            <a:spcBef>
              <a:spcPct val="0"/>
            </a:spcBef>
            <a:spcAft>
              <a:spcPct val="35000"/>
            </a:spcAft>
            <a:buNone/>
          </a:pPr>
          <a:r>
            <a:rPr lang="en-US" sz="1300" kern="1200">
              <a:latin typeface="Arial"/>
            </a:rPr>
            <a:t>November</a:t>
          </a:r>
          <a:endParaRPr lang="en-US" sz="1300" kern="1200"/>
        </a:p>
        <a:p>
          <a:pPr marL="57150" lvl="1" indent="-57150" algn="l" defTabSz="444500" rtl="0">
            <a:lnSpc>
              <a:spcPct val="90000"/>
            </a:lnSpc>
            <a:spcBef>
              <a:spcPct val="0"/>
            </a:spcBef>
            <a:spcAft>
              <a:spcPct val="15000"/>
            </a:spcAft>
            <a:buChar char="•"/>
          </a:pPr>
          <a:r>
            <a:rPr lang="en-US" sz="1000" kern="1200">
              <a:latin typeface="Arial"/>
            </a:rPr>
            <a:t>Integrate recommended improvements from 1st event</a:t>
          </a:r>
        </a:p>
        <a:p>
          <a:pPr marL="57150" lvl="1" indent="-57150" algn="l" defTabSz="444500">
            <a:lnSpc>
              <a:spcPct val="90000"/>
            </a:lnSpc>
            <a:spcBef>
              <a:spcPct val="0"/>
            </a:spcBef>
            <a:spcAft>
              <a:spcPct val="15000"/>
            </a:spcAft>
            <a:buChar char="•"/>
          </a:pPr>
          <a:r>
            <a:rPr lang="en-US" sz="1000" kern="1200">
              <a:latin typeface="Arial"/>
            </a:rPr>
            <a:t>Media campaign push</a:t>
          </a:r>
          <a:endParaRPr lang="en-US" sz="1000" kern="1200"/>
        </a:p>
        <a:p>
          <a:pPr marL="57150" lvl="1" indent="-57150" algn="l" defTabSz="444500" rtl="0">
            <a:lnSpc>
              <a:spcPct val="90000"/>
            </a:lnSpc>
            <a:spcBef>
              <a:spcPct val="0"/>
            </a:spcBef>
            <a:spcAft>
              <a:spcPct val="15000"/>
            </a:spcAft>
            <a:buChar char="•"/>
          </a:pPr>
          <a:r>
            <a:rPr lang="en-US" sz="1000" kern="1200">
              <a:latin typeface="Arial"/>
            </a:rPr>
            <a:t>Pre-event set-up</a:t>
          </a:r>
        </a:p>
        <a:p>
          <a:pPr marL="57150" lvl="1" indent="-57150" algn="l" defTabSz="444500" rtl="0">
            <a:lnSpc>
              <a:spcPct val="90000"/>
            </a:lnSpc>
            <a:spcBef>
              <a:spcPct val="0"/>
            </a:spcBef>
            <a:spcAft>
              <a:spcPct val="15000"/>
            </a:spcAft>
            <a:buChar char="•"/>
          </a:pPr>
          <a:r>
            <a:rPr lang="en-US" sz="1000" kern="1200">
              <a:latin typeface="Arial"/>
            </a:rPr>
            <a:t>Nov 6th event</a:t>
          </a:r>
        </a:p>
      </dsp:txBody>
      <dsp:txXfrm rot="5400000">
        <a:off x="7121416" y="1145125"/>
        <a:ext cx="1655046" cy="3435378"/>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EA48C0A-C12C-4517-8BEB-2C51B2DA1ACC}" type="datetimeFigureOut">
              <a:rPr lang="en-US" smtClean="0"/>
              <a:t>12/7/2021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C72DA7A-FA74-49DB-9BED-66884E787CA2}" type="slidenum">
              <a:rPr lang="en-US" smtClean="0"/>
              <a:t>‹#›</a:t>
            </a:fld>
            <a:endParaRPr lang="en-US"/>
          </a:p>
        </p:txBody>
      </p:sp>
    </p:spTree>
    <p:extLst>
      <p:ext uri="{BB962C8B-B14F-4D97-AF65-F5344CB8AC3E}">
        <p14:creationId xmlns:p14="http://schemas.microsoft.com/office/powerpoint/2010/main" val="228983277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2-07T18:51:33.32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15452 1879 16383 0 0,'11'0'0'0'0,"14"0"0"0"0,25 0 0 0 0,15 0 0 0 0,-4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2-07T18:51:33.329"/>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13838 2011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2-07T18:51:33.330"/>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15425 2514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2-07T18:51:33.331"/>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15372 1323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1"/>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65D65C4-6DA0-4103-91F8-FEE902D0B152}" type="datetimeFigureOut">
              <a:rPr lang="en-US" smtClean="0"/>
              <a:t>12/7/2021</a:t>
            </a:fld>
            <a:endParaRPr lang="en-US"/>
          </a:p>
        </p:txBody>
      </p:sp>
      <p:sp>
        <p:nvSpPr>
          <p:cNvPr id="4" name="Slide Image Placeholder 1"/>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1"/>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1"/>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AAC44BD-DF75-46D9-8762-10D34356EDD9}" type="slidenum">
              <a:rPr lang="en-US" smtClean="0"/>
              <a:t>‹#›</a:t>
            </a:fld>
            <a:endParaRPr lang="en-US"/>
          </a:p>
        </p:txBody>
      </p:sp>
    </p:spTree>
    <p:extLst>
      <p:ext uri="{BB962C8B-B14F-4D97-AF65-F5344CB8AC3E}">
        <p14:creationId xmlns:p14="http://schemas.microsoft.com/office/powerpoint/2010/main" val="3601915862"/>
      </p:ext>
    </p:extLst>
  </p:cSld>
  <p:clrMap bg1="lt1" tx1="dk1" bg2="lt2" tx2="dk2" accent1="accent1" accent2="accent2" accent3="accent3" accent4="accent4" accent5="accent5" accent6="accent6" hlink="hlink" folHlink="folHlink"/>
  <p:notesStyle>
    <a:lvl1pPr marL="0" algn="l" defTabSz="903159" rtl="0" eaLnBrk="1" latinLnBrk="0" hangingPunct="1">
      <a:defRPr sz="1200" kern="1200">
        <a:solidFill>
          <a:schemeClr val="tx1"/>
        </a:solidFill>
        <a:latin typeface="+mn-lt"/>
        <a:ea typeface="+mn-ea"/>
        <a:cs typeface="+mn-cs"/>
      </a:defRPr>
    </a:lvl1pPr>
    <a:lvl2pPr marL="451582" algn="l" defTabSz="903159" rtl="0" eaLnBrk="1" latinLnBrk="0" hangingPunct="1">
      <a:defRPr sz="1200" kern="1200">
        <a:solidFill>
          <a:schemeClr val="tx1"/>
        </a:solidFill>
        <a:latin typeface="+mn-lt"/>
        <a:ea typeface="+mn-ea"/>
        <a:cs typeface="+mn-cs"/>
      </a:defRPr>
    </a:lvl2pPr>
    <a:lvl3pPr marL="903159" algn="l" defTabSz="903159" rtl="0" eaLnBrk="1" latinLnBrk="0" hangingPunct="1">
      <a:defRPr sz="1200" kern="1200">
        <a:solidFill>
          <a:schemeClr val="tx1"/>
        </a:solidFill>
        <a:latin typeface="+mn-lt"/>
        <a:ea typeface="+mn-ea"/>
        <a:cs typeface="+mn-cs"/>
      </a:defRPr>
    </a:lvl3pPr>
    <a:lvl4pPr marL="1354711" algn="l" defTabSz="903159" rtl="0" eaLnBrk="1" latinLnBrk="0" hangingPunct="1">
      <a:defRPr sz="1200" kern="1200">
        <a:solidFill>
          <a:schemeClr val="tx1"/>
        </a:solidFill>
        <a:latin typeface="+mn-lt"/>
        <a:ea typeface="+mn-ea"/>
        <a:cs typeface="+mn-cs"/>
      </a:defRPr>
    </a:lvl4pPr>
    <a:lvl5pPr marL="1806277" algn="l" defTabSz="903159" rtl="0" eaLnBrk="1" latinLnBrk="0" hangingPunct="1">
      <a:defRPr sz="1200" kern="1200">
        <a:solidFill>
          <a:schemeClr val="tx1"/>
        </a:solidFill>
        <a:latin typeface="+mn-lt"/>
        <a:ea typeface="+mn-ea"/>
        <a:cs typeface="+mn-cs"/>
      </a:defRPr>
    </a:lvl5pPr>
    <a:lvl6pPr marL="2257842" algn="l" defTabSz="903159" rtl="0" eaLnBrk="1" latinLnBrk="0" hangingPunct="1">
      <a:defRPr sz="1200" kern="1200">
        <a:solidFill>
          <a:schemeClr val="tx1"/>
        </a:solidFill>
        <a:latin typeface="+mn-lt"/>
        <a:ea typeface="+mn-ea"/>
        <a:cs typeface="+mn-cs"/>
      </a:defRPr>
    </a:lvl6pPr>
    <a:lvl7pPr marL="2709407" algn="l" defTabSz="903159" rtl="0" eaLnBrk="1" latinLnBrk="0" hangingPunct="1">
      <a:defRPr sz="1200" kern="1200">
        <a:solidFill>
          <a:schemeClr val="tx1"/>
        </a:solidFill>
        <a:latin typeface="+mn-lt"/>
        <a:ea typeface="+mn-ea"/>
        <a:cs typeface="+mn-cs"/>
      </a:defRPr>
    </a:lvl7pPr>
    <a:lvl8pPr marL="3160977" algn="l" defTabSz="903159" rtl="0" eaLnBrk="1" latinLnBrk="0" hangingPunct="1">
      <a:defRPr sz="1200" kern="1200">
        <a:solidFill>
          <a:schemeClr val="tx1"/>
        </a:solidFill>
        <a:latin typeface="+mn-lt"/>
        <a:ea typeface="+mn-ea"/>
        <a:cs typeface="+mn-cs"/>
      </a:defRPr>
    </a:lvl8pPr>
    <a:lvl9pPr marL="3612545" algn="l" defTabSz="9031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you to Lisa and Dr. </a:t>
            </a:r>
            <a:r>
              <a:rPr lang="en-US" dirty="0" err="1">
                <a:cs typeface="Calibri"/>
              </a:rPr>
              <a:t>Yabo</a:t>
            </a:r>
            <a:r>
              <a:rPr lang="en-US" dirty="0">
                <a:cs typeface="Calibri"/>
              </a:rPr>
              <a:t> for this invitation to share our experience with all of you.  Also to </a:t>
            </a:r>
            <a:r>
              <a:rPr lang="en-US" dirty="0" err="1">
                <a:cs typeface="Calibri"/>
              </a:rPr>
              <a:t>Olber</a:t>
            </a:r>
            <a:r>
              <a:rPr lang="en-US" dirty="0">
                <a:cs typeface="Calibri"/>
              </a:rPr>
              <a:t> at Urban Strategies and Trevor at AIM for their assistance.  We are excited to talk about our recent experience designing and actual implementation of combination FLU and COVID-19 vaccine clinics.  </a:t>
            </a:r>
            <a:endParaRPr lang="en-US">
              <a:cs typeface="Calibri"/>
            </a:endParaRPr>
          </a:p>
          <a:p>
            <a:endParaRPr lang="en-US" dirty="0">
              <a:cs typeface="Calibri"/>
            </a:endParaRPr>
          </a:p>
          <a:p>
            <a:r>
              <a:rPr lang="en-US" dirty="0">
                <a:cs typeface="Calibri"/>
              </a:rPr>
              <a:t>Here with me today is my colleague Jessica Jones who has been instrumental in the effective development of medical and technical systems for Presbyterian's COVID-19 testing and vaccination operations.  I have had the privilege of working side-by-side with Jessica since April, and I'm grateful she can join us today as co-presenter.</a:t>
            </a:r>
          </a:p>
          <a:p>
            <a:endParaRPr lang="en-US" dirty="0">
              <a:cs typeface="Calibri"/>
            </a:endParaRPr>
          </a:p>
        </p:txBody>
      </p:sp>
      <p:sp>
        <p:nvSpPr>
          <p:cNvPr id="4" name="Slide Number Placeholder 3"/>
          <p:cNvSpPr>
            <a:spLocks noGrp="1"/>
          </p:cNvSpPr>
          <p:nvPr>
            <p:ph type="sldNum" sz="quarter" idx="5"/>
          </p:nvPr>
        </p:nvSpPr>
        <p:spPr/>
        <p:txBody>
          <a:bodyPr/>
          <a:lstStyle/>
          <a:p>
            <a:fld id="{BAAC44BD-DF75-46D9-8762-10D34356EDD9}" type="slidenum">
              <a:rPr lang="en-US" smtClean="0"/>
              <a:t>1</a:t>
            </a:fld>
            <a:endParaRPr lang="en-US"/>
          </a:p>
        </p:txBody>
      </p:sp>
    </p:spTree>
    <p:extLst>
      <p:ext uri="{BB962C8B-B14F-4D97-AF65-F5344CB8AC3E}">
        <p14:creationId xmlns:p14="http://schemas.microsoft.com/office/powerpoint/2010/main" val="2307781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we started exploring the possibility of partnering with the Zoo, we discovered they too were actively interested in outreach to the same priority populations.  They recognized issues re: financial and physical / transportation access which are obstacles to enjoying this wonderful city facility.   This shared mission provided great motivation and momentum for our collaboration.     </a:t>
            </a:r>
            <a:endParaRPr lang="en-US">
              <a:cs typeface="Calibri"/>
            </a:endParaRPr>
          </a:p>
          <a:p>
            <a:endParaRPr lang="en-US" dirty="0">
              <a:cs typeface="Calibri"/>
            </a:endParaRPr>
          </a:p>
          <a:p>
            <a:r>
              <a:rPr lang="en-US" dirty="0">
                <a:cs typeface="Calibri"/>
              </a:rPr>
              <a:t>Initially, the clinic was going to happen at the zoo, but we became worried about adequate space for a proper clinic-set-up.  The idea to invite Dolores Gonzales into the partnership for use of their facility was born from that moment.   This didn't stop our Zoo partners from showing up with remarkably creative programming.   They set-up a table with pelts, skulls, bones, teeth and other animal goodies. The tables were staff Zoo ambassadors who are educational specialists to talk about the artifacts.  This was a great hit!</a:t>
            </a:r>
          </a:p>
          <a:p>
            <a:endParaRPr lang="en-US" dirty="0">
              <a:cs typeface="Calibri"/>
            </a:endParaRPr>
          </a:p>
          <a:p>
            <a:r>
              <a:rPr lang="en-US" dirty="0">
                <a:cs typeface="Calibri"/>
              </a:rPr>
              <a:t>The Zoo also provided the FAMILY passports – given to each family group.  Four tickets to each of the four following city facilities:  </a:t>
            </a:r>
          </a:p>
          <a:p>
            <a:r>
              <a:rPr lang="en-US" dirty="0">
                <a:cs typeface="Calibri"/>
              </a:rPr>
              <a:t>This incentive certainly drew many people to the clinic.  Some walked in asking for the Family Passport first. </a:t>
            </a:r>
          </a:p>
        </p:txBody>
      </p:sp>
      <p:sp>
        <p:nvSpPr>
          <p:cNvPr id="4" name="Slide Number Placeholder 3"/>
          <p:cNvSpPr>
            <a:spLocks noGrp="1"/>
          </p:cNvSpPr>
          <p:nvPr>
            <p:ph type="sldNum" sz="quarter" idx="5"/>
          </p:nvPr>
        </p:nvSpPr>
        <p:spPr/>
        <p:txBody>
          <a:bodyPr/>
          <a:lstStyle/>
          <a:p>
            <a:fld id="{BAAC44BD-DF75-46D9-8762-10D34356EDD9}" type="slidenum">
              <a:rPr lang="en-US" smtClean="0"/>
              <a:t>10</a:t>
            </a:fld>
            <a:endParaRPr lang="en-US"/>
          </a:p>
        </p:txBody>
      </p:sp>
    </p:spTree>
    <p:extLst>
      <p:ext uri="{BB962C8B-B14F-4D97-AF65-F5344CB8AC3E}">
        <p14:creationId xmlns:p14="http://schemas.microsoft.com/office/powerpoint/2010/main" val="2710567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hadn't imagined what a wonderful space Dolores Gonzales would be!  An elementary school with playground equipment, a gym, well-</a:t>
            </a:r>
            <a:r>
              <a:rPr lang="en-US" dirty="0" err="1">
                <a:cs typeface="Calibri"/>
              </a:rPr>
              <a:t>layed</a:t>
            </a:r>
            <a:r>
              <a:rPr lang="en-US" dirty="0">
                <a:cs typeface="Calibri"/>
              </a:rPr>
              <a:t> out space for traffic flow, adequate parking, etc.  And, a remarkably supportive and beloved principal, Lori Stuit, who has worked in this particular corner of Albuquerque community for decades. </a:t>
            </a:r>
            <a:endParaRPr lang="en-US" dirty="0"/>
          </a:p>
        </p:txBody>
      </p:sp>
      <p:sp>
        <p:nvSpPr>
          <p:cNvPr id="4" name="Slide Number Placeholder 3"/>
          <p:cNvSpPr>
            <a:spLocks noGrp="1"/>
          </p:cNvSpPr>
          <p:nvPr>
            <p:ph type="sldNum" sz="quarter" idx="5"/>
          </p:nvPr>
        </p:nvSpPr>
        <p:spPr/>
        <p:txBody>
          <a:bodyPr/>
          <a:lstStyle/>
          <a:p>
            <a:fld id="{BAAC44BD-DF75-46D9-8762-10D34356EDD9}" type="slidenum">
              <a:rPr lang="en-US" smtClean="0"/>
              <a:t>11</a:t>
            </a:fld>
            <a:endParaRPr lang="en-US"/>
          </a:p>
        </p:txBody>
      </p:sp>
    </p:spTree>
    <p:extLst>
      <p:ext uri="{BB962C8B-B14F-4D97-AF65-F5344CB8AC3E}">
        <p14:creationId xmlns:p14="http://schemas.microsoft.com/office/powerpoint/2010/main" val="4276588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 added benefit to shifting the clinic from the zoo to the school was access to more in-kind services.</a:t>
            </a:r>
          </a:p>
        </p:txBody>
      </p:sp>
      <p:sp>
        <p:nvSpPr>
          <p:cNvPr id="4" name="Slide Number Placeholder 3"/>
          <p:cNvSpPr>
            <a:spLocks noGrp="1"/>
          </p:cNvSpPr>
          <p:nvPr>
            <p:ph type="sldNum" sz="quarter" idx="5"/>
          </p:nvPr>
        </p:nvSpPr>
        <p:spPr/>
        <p:txBody>
          <a:bodyPr/>
          <a:lstStyle/>
          <a:p>
            <a:fld id="{BAAC44BD-DF75-46D9-8762-10D34356EDD9}" type="slidenum">
              <a:rPr lang="en-US" smtClean="0"/>
              <a:t>12</a:t>
            </a:fld>
            <a:endParaRPr lang="en-US"/>
          </a:p>
        </p:txBody>
      </p:sp>
    </p:spTree>
    <p:extLst>
      <p:ext uri="{BB962C8B-B14F-4D97-AF65-F5344CB8AC3E}">
        <p14:creationId xmlns:p14="http://schemas.microsoft.com/office/powerpoint/2010/main" val="797976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Also, another added benefit – an in-kind service/</a:t>
            </a:r>
          </a:p>
        </p:txBody>
      </p:sp>
      <p:sp>
        <p:nvSpPr>
          <p:cNvPr id="4" name="Slide Number Placeholder 3"/>
          <p:cNvSpPr>
            <a:spLocks noGrp="1"/>
          </p:cNvSpPr>
          <p:nvPr>
            <p:ph type="sldNum" sz="quarter" idx="5"/>
          </p:nvPr>
        </p:nvSpPr>
        <p:spPr/>
        <p:txBody>
          <a:bodyPr/>
          <a:lstStyle/>
          <a:p>
            <a:fld id="{BAAC44BD-DF75-46D9-8762-10D34356EDD9}" type="slidenum">
              <a:rPr lang="en-US" smtClean="0"/>
              <a:t>13</a:t>
            </a:fld>
            <a:endParaRPr lang="en-US"/>
          </a:p>
        </p:txBody>
      </p:sp>
    </p:spTree>
    <p:extLst>
      <p:ext uri="{BB962C8B-B14F-4D97-AF65-F5344CB8AC3E}">
        <p14:creationId xmlns:p14="http://schemas.microsoft.com/office/powerpoint/2010/main" val="1229154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What Is The Street Food Institute?</a:t>
            </a:r>
          </a:p>
          <a:p>
            <a:r>
              <a:rPr lang="en-US" sz="1200" b="1"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SFI is a non-profit organization of food service and business professionals dedicated to shaping a healthy, sustainable and creative food future across New Mexico. Their work is guided in the belief that street food has an amazing capacity to connect people and enrich our community by creating jobs, developing local business opportunities and inspiring the culinary leaders of tomorrow.</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Street Food Institute curriculum was developed in partnership with the Central New Mexico Community College (CNM) – an outstanding culinary program offering state-of-the art facilities for training future chefs (link to CNM program).   The classroom training and internships provide real-world business experience and are available through CNM or directly to community members interested in starting their own small food business.</a:t>
            </a:r>
          </a:p>
          <a:p>
            <a:endParaRPr lang="en-US" sz="1200" b="0" i="0" kern="1200">
              <a:solidFill>
                <a:schemeClr val="tx1"/>
              </a:solidFill>
              <a:effectLst/>
              <a:latin typeface="+mn-lt"/>
              <a:ea typeface="+mn-ea"/>
              <a:cs typeface="+mn-cs"/>
            </a:endParaRPr>
          </a:p>
          <a:p>
            <a:r>
              <a:rPr lang="en-US" sz="1200" b="0" i="0" kern="1200" err="1">
                <a:solidFill>
                  <a:schemeClr val="tx1"/>
                </a:solidFill>
                <a:effectLst/>
                <a:latin typeface="+mn-lt"/>
                <a:ea typeface="+mn-ea"/>
                <a:cs typeface="+mn-cs"/>
              </a:rPr>
              <a:t>Mujeres</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Accion</a:t>
            </a:r>
            <a:r>
              <a:rPr lang="en-US" sz="1200" b="0" i="0" kern="1200">
                <a:solidFill>
                  <a:schemeClr val="tx1"/>
                </a:solidFill>
                <a:effectLst/>
                <a:latin typeface="+mn-lt"/>
                <a:ea typeface="+mn-ea"/>
                <a:cs typeface="+mn-cs"/>
              </a:rPr>
              <a:t> – at the border of downtown and the South Valley, a lower-economic income quadrant of our city, </a:t>
            </a:r>
            <a:r>
              <a:rPr lang="en-US" sz="1200" b="0" i="0" kern="1200" err="1">
                <a:solidFill>
                  <a:schemeClr val="tx1"/>
                </a:solidFill>
                <a:effectLst/>
                <a:latin typeface="+mn-lt"/>
                <a:ea typeface="+mn-ea"/>
                <a:cs typeface="+mn-cs"/>
              </a:rPr>
              <a:t>Mujeres</a:t>
            </a:r>
            <a:r>
              <a:rPr lang="en-US" sz="1200" b="0" i="0" kern="1200">
                <a:solidFill>
                  <a:schemeClr val="tx1"/>
                </a:solidFill>
                <a:effectLst/>
                <a:latin typeface="+mn-lt"/>
                <a:ea typeface="+mn-ea"/>
                <a:cs typeface="+mn-cs"/>
              </a:rPr>
              <a:t> started as a non—profit committed to creating opportunities for skills development and good jobs for Hispanic/Latinx immigrant and refugee women who have escaped domestic violence. </a:t>
            </a:r>
            <a:r>
              <a:rPr lang="en-US" sz="1200" b="0" i="0" kern="1200" err="1">
                <a:solidFill>
                  <a:schemeClr val="tx1"/>
                </a:solidFill>
                <a:effectLst/>
                <a:latin typeface="+mn-lt"/>
                <a:ea typeface="+mn-ea"/>
                <a:cs typeface="+mn-cs"/>
              </a:rPr>
              <a:t>Mujeres</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Accion</a:t>
            </a:r>
            <a:r>
              <a:rPr lang="en-US" sz="1200" b="0" i="0" kern="1200">
                <a:solidFill>
                  <a:schemeClr val="tx1"/>
                </a:solidFill>
                <a:effectLst/>
                <a:latin typeface="+mn-lt"/>
                <a:ea typeface="+mn-ea"/>
                <a:cs typeface="+mn-cs"/>
              </a:rPr>
              <a:t> recently shifted from non-profit to for profit using a social entrepreneurship model to serve as an economic engine for this particular population.  The continue providing work and life skills, supporting those looking to build a better life for themselves and their families.  And, in my humble opinion, they make the best holiday tamales in town!  </a:t>
            </a:r>
            <a:endParaRPr lang="en-US"/>
          </a:p>
        </p:txBody>
      </p:sp>
      <p:sp>
        <p:nvSpPr>
          <p:cNvPr id="4" name="Slide Number Placeholder 3"/>
          <p:cNvSpPr>
            <a:spLocks noGrp="1"/>
          </p:cNvSpPr>
          <p:nvPr>
            <p:ph type="sldNum" sz="quarter" idx="5"/>
          </p:nvPr>
        </p:nvSpPr>
        <p:spPr/>
        <p:txBody>
          <a:bodyPr/>
          <a:lstStyle/>
          <a:p>
            <a:fld id="{BAAC44BD-DF75-46D9-8762-10D34356EDD9}" type="slidenum">
              <a:rPr lang="en-US" smtClean="0"/>
              <a:t>14</a:t>
            </a:fld>
            <a:endParaRPr lang="en-US"/>
          </a:p>
        </p:txBody>
      </p:sp>
    </p:spTree>
    <p:extLst>
      <p:ext uri="{BB962C8B-B14F-4D97-AF65-F5344CB8AC3E}">
        <p14:creationId xmlns:p14="http://schemas.microsoft.com/office/powerpoint/2010/main" val="2053064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In the spirit of community health and removing obstacles, all of the clinics we have done, including these two, have been hassle free. </a:t>
            </a:r>
            <a:endParaRPr lang="en-US"/>
          </a:p>
          <a:p>
            <a:pPr marL="171450" indent="-171450">
              <a:buFont typeface="Arial"/>
              <a:buChar char="•"/>
            </a:pPr>
            <a:r>
              <a:rPr lang="en-US">
                <a:cs typeface="Calibri"/>
              </a:rPr>
              <a:t>The two pictures above represent both events. The 1st registration was 100% outdoors and the 2nd was indoors. We moved indoors based on the cooler temperature changes from October to November to keep both patients and staff as warm as we could. </a:t>
            </a:r>
          </a:p>
          <a:p>
            <a:pPr marL="171450" indent="-171450">
              <a:buFont typeface="Arial"/>
              <a:buChar char="•"/>
            </a:pPr>
            <a:r>
              <a:rPr lang="en-US">
                <a:cs typeface="Calibri"/>
              </a:rPr>
              <a:t>Also saved money by not renting as many tents moving indoors </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BAAC44BD-DF75-46D9-8762-10D34356EDD9}" type="slidenum">
              <a:rPr lang="en-US" smtClean="0"/>
              <a:t>15</a:t>
            </a:fld>
            <a:endParaRPr lang="en-US"/>
          </a:p>
        </p:txBody>
      </p:sp>
    </p:spTree>
    <p:extLst>
      <p:ext uri="{BB962C8B-B14F-4D97-AF65-F5344CB8AC3E}">
        <p14:creationId xmlns:p14="http://schemas.microsoft.com/office/powerpoint/2010/main" val="3971710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Operating under pandemic circumstances</a:t>
            </a:r>
          </a:p>
        </p:txBody>
      </p:sp>
      <p:sp>
        <p:nvSpPr>
          <p:cNvPr id="4" name="Slide Number Placeholder 3"/>
          <p:cNvSpPr>
            <a:spLocks noGrp="1"/>
          </p:cNvSpPr>
          <p:nvPr>
            <p:ph type="sldNum" sz="quarter" idx="5"/>
          </p:nvPr>
        </p:nvSpPr>
        <p:spPr/>
        <p:txBody>
          <a:bodyPr/>
          <a:lstStyle/>
          <a:p>
            <a:fld id="{BAAC44BD-DF75-46D9-8762-10D34356EDD9}" type="slidenum">
              <a:rPr lang="en-US" smtClean="0"/>
              <a:t>16</a:t>
            </a:fld>
            <a:endParaRPr lang="en-US"/>
          </a:p>
        </p:txBody>
      </p:sp>
    </p:spTree>
    <p:extLst>
      <p:ext uri="{BB962C8B-B14F-4D97-AF65-F5344CB8AC3E}">
        <p14:creationId xmlns:p14="http://schemas.microsoft.com/office/powerpoint/2010/main" val="2793383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I would encourage you to walk through these details with your medical partner. If you have further questions, I am glad to chat offline </a:t>
            </a:r>
          </a:p>
        </p:txBody>
      </p:sp>
      <p:sp>
        <p:nvSpPr>
          <p:cNvPr id="4" name="Slide Number Placeholder 3"/>
          <p:cNvSpPr>
            <a:spLocks noGrp="1"/>
          </p:cNvSpPr>
          <p:nvPr>
            <p:ph type="sldNum" sz="quarter" idx="5"/>
          </p:nvPr>
        </p:nvSpPr>
        <p:spPr/>
        <p:txBody>
          <a:bodyPr/>
          <a:lstStyle/>
          <a:p>
            <a:fld id="{BAAC44BD-DF75-46D9-8762-10D34356EDD9}" type="slidenum">
              <a:rPr lang="en-US" smtClean="0"/>
              <a:t>17</a:t>
            </a:fld>
            <a:endParaRPr lang="en-US"/>
          </a:p>
        </p:txBody>
      </p:sp>
    </p:spTree>
    <p:extLst>
      <p:ext uri="{BB962C8B-B14F-4D97-AF65-F5344CB8AC3E}">
        <p14:creationId xmlns:p14="http://schemas.microsoft.com/office/powerpoint/2010/main" val="2682109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AC44BD-DF75-46D9-8762-10D34356EDD9}" type="slidenum">
              <a:rPr lang="en-US" smtClean="0"/>
              <a:t>18</a:t>
            </a:fld>
            <a:endParaRPr lang="en-US"/>
          </a:p>
        </p:txBody>
      </p:sp>
    </p:spTree>
    <p:extLst>
      <p:ext uri="{BB962C8B-B14F-4D97-AF65-F5344CB8AC3E}">
        <p14:creationId xmlns:p14="http://schemas.microsoft.com/office/powerpoint/2010/main" val="534324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AC44BD-DF75-46D9-8762-10D34356EDD9}" type="slidenum">
              <a:rPr lang="en-US" smtClean="0"/>
              <a:t>19</a:t>
            </a:fld>
            <a:endParaRPr lang="en-US"/>
          </a:p>
        </p:txBody>
      </p:sp>
    </p:spTree>
    <p:extLst>
      <p:ext uri="{BB962C8B-B14F-4D97-AF65-F5344CB8AC3E}">
        <p14:creationId xmlns:p14="http://schemas.microsoft.com/office/powerpoint/2010/main" val="364453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 aware of the fact that this group here today represents a vast variety of organizations and institutions.  For that reason, I feel it is important to provide context for how we – as REACH recipients – are able to do our vaccine equity work.  </a:t>
            </a:r>
            <a:endParaRPr lang="en-US" dirty="0"/>
          </a:p>
          <a:p>
            <a:endParaRPr lang="en-US" dirty="0">
              <a:cs typeface="Calibri"/>
            </a:endParaRPr>
          </a:p>
          <a:p>
            <a:r>
              <a:rPr lang="en-US" dirty="0">
                <a:cs typeface="Calibri"/>
              </a:rPr>
              <a:t>Presbyterian Healthcare systems is the largest employer in New Mexico, which has a population of 2.1 million.   Our health plan supports approx. ¼ of our state.     We have facilities throughout the state including a vast network of partners.   </a:t>
            </a:r>
          </a:p>
          <a:p>
            <a:endParaRPr lang="en-US" dirty="0">
              <a:cs typeface="Calibri"/>
            </a:endParaRPr>
          </a:p>
          <a:p>
            <a:r>
              <a:rPr lang="en-US" dirty="0">
                <a:cs typeface="Calibri"/>
              </a:rPr>
              <a:t>Being part of a large organization like PHS also comes with significant benefits such as infrastructure for services such as graphic design, PR and media communications, and other internal support areas.     I ask that you keep this in mind during today's presentation, and I also acknowledge that your situation organizational framework might be very different.  We certainly welcome questions of all kinds during the Q &amp; A.   Thank you.</a:t>
            </a:r>
            <a:endParaRPr lang="en-US" dirty="0"/>
          </a:p>
        </p:txBody>
      </p:sp>
      <p:sp>
        <p:nvSpPr>
          <p:cNvPr id="4" name="Slide Number Placeholder 3"/>
          <p:cNvSpPr>
            <a:spLocks noGrp="1"/>
          </p:cNvSpPr>
          <p:nvPr>
            <p:ph type="sldNum" sz="quarter" idx="5"/>
          </p:nvPr>
        </p:nvSpPr>
        <p:spPr/>
        <p:txBody>
          <a:bodyPr/>
          <a:lstStyle/>
          <a:p>
            <a:fld id="{BAAC44BD-DF75-46D9-8762-10D34356EDD9}" type="slidenum">
              <a:rPr lang="en-US" smtClean="0"/>
              <a:t>2</a:t>
            </a:fld>
            <a:endParaRPr lang="en-US"/>
          </a:p>
        </p:txBody>
      </p:sp>
    </p:spTree>
    <p:extLst>
      <p:ext uri="{BB962C8B-B14F-4D97-AF65-F5344CB8AC3E}">
        <p14:creationId xmlns:p14="http://schemas.microsoft.com/office/powerpoint/2010/main" val="1647643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AC44BD-DF75-46D9-8762-10D34356EDD9}" type="slidenum">
              <a:rPr lang="en-US" smtClean="0"/>
              <a:t>21</a:t>
            </a:fld>
            <a:endParaRPr lang="en-US"/>
          </a:p>
        </p:txBody>
      </p:sp>
    </p:spTree>
    <p:extLst>
      <p:ext uri="{BB962C8B-B14F-4D97-AF65-F5344CB8AC3E}">
        <p14:creationId xmlns:p14="http://schemas.microsoft.com/office/powerpoint/2010/main" val="3720351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photograph of the Sandia Mountains, which provide a natural border for the eastern side of Albuquerque.  The body of water in the forefront is the Rio Grande River. </a:t>
            </a:r>
            <a:endParaRPr lang="en-US" dirty="0"/>
          </a:p>
          <a:p>
            <a:r>
              <a:rPr lang="en-US" dirty="0">
                <a:cs typeface="Calibri"/>
              </a:rPr>
              <a:t>And, our Presbyterian Healthcare Services mission:    </a:t>
            </a:r>
            <a:endParaRPr lang="en-US" dirty="0"/>
          </a:p>
        </p:txBody>
      </p:sp>
      <p:sp>
        <p:nvSpPr>
          <p:cNvPr id="4" name="Slide Number Placeholder 3"/>
          <p:cNvSpPr>
            <a:spLocks noGrp="1"/>
          </p:cNvSpPr>
          <p:nvPr>
            <p:ph type="sldNum" sz="quarter" idx="5"/>
          </p:nvPr>
        </p:nvSpPr>
        <p:spPr/>
        <p:txBody>
          <a:bodyPr/>
          <a:lstStyle/>
          <a:p>
            <a:fld id="{BAAC44BD-DF75-46D9-8762-10D34356EDD9}" type="slidenum">
              <a:rPr lang="en-US" smtClean="0"/>
              <a:t>3</a:t>
            </a:fld>
            <a:endParaRPr lang="en-US"/>
          </a:p>
        </p:txBody>
      </p:sp>
    </p:spTree>
    <p:extLst>
      <p:ext uri="{BB962C8B-B14F-4D97-AF65-F5344CB8AC3E}">
        <p14:creationId xmlns:p14="http://schemas.microsoft.com/office/powerpoint/2010/main" val="2603405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high level snap shot of the clinics we are here to talk about today – the first on Oct 16th and the second on Nov 6th.  These flyers reflect the branded look we created to entice families to participate.  The graphics also represent our partnership with Albuquerque Public Schools and Dolores Gonzales ES, as well as the ABQ Dept of Arts and Culture, specifically the Zoo </a:t>
            </a:r>
            <a:r>
              <a:rPr lang="en-US" dirty="0" err="1">
                <a:cs typeface="Calibri"/>
              </a:rPr>
              <a:t>BioPark</a:t>
            </a:r>
            <a:r>
              <a:rPr lang="en-US" dirty="0">
                <a:cs typeface="Calibri"/>
              </a:rPr>
              <a:t>.  </a:t>
            </a:r>
          </a:p>
          <a:p>
            <a:endParaRPr lang="en-US" dirty="0">
              <a:cs typeface="Calibri"/>
            </a:endParaRPr>
          </a:p>
          <a:p>
            <a:r>
              <a:rPr lang="en-US" dirty="0">
                <a:cs typeface="Calibri"/>
              </a:rPr>
              <a:t>You can see the numbers we reached below by event.  Our total vaccination numbers from both events combined are:  1217 for FLU and 381 for COVID-19, including 1st, 2nd and booster doses.   In terms of numbers of people who walked through the events – with or without getting vaccinated – we estimated approx. 2,250 on Oct 6th and approx.  1,800 on Nov 6th.  </a:t>
            </a:r>
          </a:p>
        </p:txBody>
      </p:sp>
      <p:sp>
        <p:nvSpPr>
          <p:cNvPr id="4" name="Slide Number Placeholder 3"/>
          <p:cNvSpPr>
            <a:spLocks noGrp="1"/>
          </p:cNvSpPr>
          <p:nvPr>
            <p:ph type="sldNum" sz="quarter" idx="5"/>
          </p:nvPr>
        </p:nvSpPr>
        <p:spPr/>
        <p:txBody>
          <a:bodyPr/>
          <a:lstStyle/>
          <a:p>
            <a:fld id="{BAAC44BD-DF75-46D9-8762-10D34356EDD9}" type="slidenum">
              <a:rPr lang="en-US" smtClean="0"/>
              <a:t>4</a:t>
            </a:fld>
            <a:endParaRPr lang="en-US"/>
          </a:p>
        </p:txBody>
      </p:sp>
    </p:spTree>
    <p:extLst>
      <p:ext uri="{BB962C8B-B14F-4D97-AF65-F5344CB8AC3E}">
        <p14:creationId xmlns:p14="http://schemas.microsoft.com/office/powerpoint/2010/main" val="3573741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maps shows us the proximity of the two partner sites, which made our creative programming incentives easy to deliver.</a:t>
            </a:r>
          </a:p>
          <a:p>
            <a:r>
              <a:rPr lang="en-US" dirty="0">
                <a:cs typeface="Calibri"/>
              </a:rPr>
              <a:t>Approx. 200 yards from door to door.   </a:t>
            </a:r>
          </a:p>
          <a:p>
            <a:r>
              <a:rPr lang="en-US" dirty="0">
                <a:cs typeface="Calibri"/>
              </a:rPr>
              <a:t>The sign you see in this image was adhered to the schools fence in advance and in between the two events, so every parent, care-giver, zoo-goer was reminded of the opportunities.   Sandwich boards with directional arrows were placed at the blue dots on day of event.  </a:t>
            </a:r>
          </a:p>
          <a:p>
            <a:endParaRPr lang="en-US" dirty="0">
              <a:cs typeface="Calibri"/>
            </a:endParaRPr>
          </a:p>
          <a:p>
            <a:r>
              <a:rPr lang="en-US" dirty="0">
                <a:cs typeface="Calibri"/>
              </a:rPr>
              <a:t>Due to the location of the two sites, we were able to capture the attention of vast variety of community members.  </a:t>
            </a:r>
            <a:endParaRPr lang="en-US" dirty="0"/>
          </a:p>
        </p:txBody>
      </p:sp>
      <p:sp>
        <p:nvSpPr>
          <p:cNvPr id="4" name="Slide Number Placeholder 3"/>
          <p:cNvSpPr>
            <a:spLocks noGrp="1"/>
          </p:cNvSpPr>
          <p:nvPr>
            <p:ph type="sldNum" sz="quarter" idx="5"/>
          </p:nvPr>
        </p:nvSpPr>
        <p:spPr/>
        <p:txBody>
          <a:bodyPr/>
          <a:lstStyle/>
          <a:p>
            <a:fld id="{BAAC44BD-DF75-46D9-8762-10D34356EDD9}" type="slidenum">
              <a:rPr lang="en-US" smtClean="0"/>
              <a:t>5</a:t>
            </a:fld>
            <a:endParaRPr lang="en-US"/>
          </a:p>
        </p:txBody>
      </p:sp>
    </p:spTree>
    <p:extLst>
      <p:ext uri="{BB962C8B-B14F-4D97-AF65-F5344CB8AC3E}">
        <p14:creationId xmlns:p14="http://schemas.microsoft.com/office/powerpoint/2010/main" val="1270525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Project Planning Timeline provides a lot of detail, which I won't cover today.  However, I hope it's helpful to understand the general flow of our work.  </a:t>
            </a:r>
          </a:p>
          <a:p>
            <a:endParaRPr lang="en-US" dirty="0">
              <a:cs typeface="Calibri"/>
            </a:endParaRPr>
          </a:p>
          <a:p>
            <a:r>
              <a:rPr lang="en-US" dirty="0">
                <a:cs typeface="Calibri"/>
              </a:rPr>
              <a:t>The partnership collaboration stretched over five months from start to finish.   We had regularly scheduled partner meetings to ensure all progress was being shared and all issues were being heard.   Perhaps important would be to highlight the graphic design, branding, and media/advertising efforts, which started in August.   That required a lot of attention, and our events had both internal and hired external support.  </a:t>
            </a:r>
          </a:p>
          <a:p>
            <a:endParaRPr lang="en-US" dirty="0">
              <a:cs typeface="Calibri"/>
            </a:endParaRPr>
          </a:p>
          <a:p>
            <a:r>
              <a:rPr lang="en-US" dirty="0">
                <a:cs typeface="Calibri"/>
              </a:rPr>
              <a:t>From the first to second event, we decided to shift the registration from outside to inside.  Jessica will tell you more about those operations. I bring it up as we did not simply replicate the first model, but made modifications to bring registration inside from the colder November weather. </a:t>
            </a:r>
          </a:p>
        </p:txBody>
      </p:sp>
      <p:sp>
        <p:nvSpPr>
          <p:cNvPr id="4" name="Slide Number Placeholder 3"/>
          <p:cNvSpPr>
            <a:spLocks noGrp="1"/>
          </p:cNvSpPr>
          <p:nvPr>
            <p:ph type="sldNum" sz="quarter" idx="5"/>
          </p:nvPr>
        </p:nvSpPr>
        <p:spPr/>
        <p:txBody>
          <a:bodyPr/>
          <a:lstStyle/>
          <a:p>
            <a:fld id="{BAAC44BD-DF75-46D9-8762-10D34356EDD9}" type="slidenum">
              <a:rPr lang="en-US" smtClean="0"/>
              <a:t>6</a:t>
            </a:fld>
            <a:endParaRPr lang="en-US"/>
          </a:p>
        </p:txBody>
      </p:sp>
    </p:spTree>
    <p:extLst>
      <p:ext uri="{BB962C8B-B14F-4D97-AF65-F5344CB8AC3E}">
        <p14:creationId xmlns:p14="http://schemas.microsoft.com/office/powerpoint/2010/main" val="1562846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dirty="0">
                <a:cs typeface="Calibri"/>
              </a:rPr>
              <a:t>Aligned with our REACH grant parameters.</a:t>
            </a:r>
            <a:br>
              <a:rPr lang="en-US" dirty="0">
                <a:cs typeface="+mn-lt"/>
              </a:rPr>
            </a:br>
            <a:r>
              <a:rPr lang="en-US" dirty="0">
                <a:cs typeface="Calibri"/>
              </a:rPr>
              <a:t>Relied on all partner networks for sharing of flyers, word of mouth, our PHS Community Healthcare Workers</a:t>
            </a:r>
            <a:endParaRPr lang="en-US"/>
          </a:p>
          <a:p>
            <a:pPr>
              <a:spcAft>
                <a:spcPts val="300"/>
              </a:spcAft>
            </a:pPr>
            <a:r>
              <a:rPr lang="en-US" dirty="0">
                <a:cs typeface="Calibri"/>
              </a:rPr>
              <a:t>One of many benefits from partnering with a school district is the use of their communications systems.</a:t>
            </a:r>
          </a:p>
          <a:p>
            <a:pPr>
              <a:spcAft>
                <a:spcPts val="300"/>
              </a:spcAft>
            </a:pPr>
            <a:endParaRPr lang="en-US"/>
          </a:p>
          <a:p>
            <a:pPr>
              <a:spcAft>
                <a:spcPts val="300"/>
              </a:spcAft>
            </a:pPr>
            <a:r>
              <a:rPr lang="en-US" dirty="0"/>
              <a:t>Office of Refugee and Immigrant Support - provided special outreach to refugee families using flyers translated into Swahili, Arabic, and Dari.</a:t>
            </a:r>
            <a:endParaRPr lang="en-US" dirty="0">
              <a:cs typeface="Calibri"/>
            </a:endParaRPr>
          </a:p>
        </p:txBody>
      </p:sp>
      <p:sp>
        <p:nvSpPr>
          <p:cNvPr id="4" name="Slide Number Placeholder 3"/>
          <p:cNvSpPr>
            <a:spLocks noGrp="1"/>
          </p:cNvSpPr>
          <p:nvPr>
            <p:ph type="sldNum" sz="quarter" idx="5"/>
          </p:nvPr>
        </p:nvSpPr>
        <p:spPr/>
        <p:txBody>
          <a:bodyPr/>
          <a:lstStyle/>
          <a:p>
            <a:fld id="{BAAC44BD-DF75-46D9-8762-10D34356EDD9}" type="slidenum">
              <a:rPr lang="en-US" smtClean="0"/>
              <a:t>7</a:t>
            </a:fld>
            <a:endParaRPr lang="en-US"/>
          </a:p>
        </p:txBody>
      </p:sp>
    </p:spTree>
    <p:extLst>
      <p:ext uri="{BB962C8B-B14F-4D97-AF65-F5344CB8AC3E}">
        <p14:creationId xmlns:p14="http://schemas.microsoft.com/office/powerpoint/2010/main" val="2746504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r>
              <a:rPr lang="en-US" dirty="0">
                <a:cs typeface="Calibri"/>
              </a:rPr>
              <a:t>We used approx. $11,000.00 of our communications budget to hire an advertising agency to support the Oct 6th event.  They created 20 and 30 second TV spots which were aired during morning and afternoon programming on local commercial TV stations.  </a:t>
            </a:r>
          </a:p>
          <a:p>
            <a:pPr>
              <a:spcAft>
                <a:spcPts val="300"/>
              </a:spcAft>
            </a:pPr>
            <a:endParaRPr lang="en-US" dirty="0">
              <a:cs typeface="Calibri"/>
            </a:endParaRPr>
          </a:p>
          <a:p>
            <a:pPr>
              <a:spcAft>
                <a:spcPts val="300"/>
              </a:spcAft>
            </a:pPr>
            <a:r>
              <a:rPr lang="en-US" dirty="0">
                <a:cs typeface="Calibri"/>
              </a:rPr>
              <a:t>As part of our REACH COVID grant work, my colleague Nancy Pope has been organizing Listening Sessions with our priority populations.  We learned from two sessions that Hispanic/Latinx men rely on traditional FM radio for their news and information.  This fact has been integrated into all of our outreach work.  </a:t>
            </a:r>
            <a:r>
              <a:rPr lang="en-US" dirty="0" err="1">
                <a:cs typeface="Calibri"/>
              </a:rPr>
              <a:t>FOr</a:t>
            </a:r>
            <a:r>
              <a:rPr lang="en-US" dirty="0">
                <a:cs typeface="Calibri"/>
              </a:rPr>
              <a:t> this reason, we invested in radio ad time on Spanish radio.  </a:t>
            </a:r>
            <a:endParaRPr lang="en-US"/>
          </a:p>
          <a:p>
            <a:pPr>
              <a:spcAft>
                <a:spcPts val="300"/>
              </a:spcAft>
            </a:pPr>
            <a:endParaRPr lang="en-US" dirty="0">
              <a:cs typeface="Calibri"/>
            </a:endParaRPr>
          </a:p>
          <a:p>
            <a:pPr>
              <a:spcAft>
                <a:spcPts val="300"/>
              </a:spcAft>
            </a:pPr>
            <a:r>
              <a:rPr lang="en-US" dirty="0"/>
              <a:t>According to the advertising company, the estimate regarding exposure via listenership and viewership was 1,268,00 for purchased media.</a:t>
            </a:r>
          </a:p>
          <a:p>
            <a:pPr>
              <a:spcAft>
                <a:spcPts val="300"/>
              </a:spcAft>
            </a:pPr>
            <a:endParaRPr lang="en-US" dirty="0"/>
          </a:p>
          <a:p>
            <a:pPr>
              <a:spcAft>
                <a:spcPts val="300"/>
              </a:spcAft>
            </a:pPr>
            <a:r>
              <a:rPr lang="en-US" dirty="0"/>
              <a:t>Our internal </a:t>
            </a:r>
            <a:r>
              <a:rPr lang="en-US" dirty="0" err="1"/>
              <a:t>Prebyterian</a:t>
            </a:r>
            <a:r>
              <a:rPr lang="en-US" dirty="0"/>
              <a:t> Communications/PR department also stepped in.  Thanks to their work, we landed a few prime media opportunities, which consisted of PSA or educational messaging.    Elizabeth Holguin, our Comm Health Medical Director, participated in two radio interviews and two TV interviews.  She used that time to promote the events, as well as to talk about the impact getting sick with the flu can have on a family system.</a:t>
            </a:r>
          </a:p>
          <a:p>
            <a:pPr>
              <a:spcAft>
                <a:spcPts val="300"/>
              </a:spcAft>
            </a:pPr>
            <a:endParaRPr lang="en-US" dirty="0">
              <a:cs typeface="Calibri"/>
            </a:endParaRPr>
          </a:p>
          <a:p>
            <a:pPr>
              <a:spcAft>
                <a:spcPts val="300"/>
              </a:spcAft>
            </a:pPr>
            <a:endParaRPr lang="en-US" dirty="0">
              <a:cs typeface="Calibri"/>
            </a:endParaRPr>
          </a:p>
          <a:p>
            <a:pPr>
              <a:spcAft>
                <a:spcPts val="300"/>
              </a:spcAft>
            </a:pPr>
            <a:endParaRPr lang="en-US">
              <a:cs typeface="Calibri"/>
            </a:endParaRPr>
          </a:p>
        </p:txBody>
      </p:sp>
      <p:sp>
        <p:nvSpPr>
          <p:cNvPr id="4" name="Slide Number Placeholder 3"/>
          <p:cNvSpPr>
            <a:spLocks noGrp="1"/>
          </p:cNvSpPr>
          <p:nvPr>
            <p:ph type="sldNum" sz="quarter" idx="5"/>
          </p:nvPr>
        </p:nvSpPr>
        <p:spPr/>
        <p:txBody>
          <a:bodyPr/>
          <a:lstStyle/>
          <a:p>
            <a:fld id="{BAAC44BD-DF75-46D9-8762-10D34356EDD9}" type="slidenum">
              <a:rPr lang="en-US" smtClean="0"/>
              <a:t>8</a:t>
            </a:fld>
            <a:endParaRPr lang="en-US"/>
          </a:p>
        </p:txBody>
      </p:sp>
    </p:spTree>
    <p:extLst>
      <p:ext uri="{BB962C8B-B14F-4D97-AF65-F5344CB8AC3E}">
        <p14:creationId xmlns:p14="http://schemas.microsoft.com/office/powerpoint/2010/main" val="1555679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Purchased FB campaigns with targeted zip codes aligned with our target audiences. Resulted in 4538 Click-throughs, opening and presumably reading the ad content.   132 shares/reposts of the same campaign.   $300.00 well-spent.</a:t>
            </a:r>
            <a:br>
              <a:rPr lang="en-US">
                <a:cs typeface="+mn-lt"/>
              </a:rPr>
            </a:br>
            <a:br>
              <a:rPr lang="en-US">
                <a:cs typeface="+mn-lt"/>
              </a:rPr>
            </a:br>
            <a:r>
              <a:rPr lang="en-US">
                <a:cs typeface="Calibri"/>
              </a:rPr>
              <a:t>The same FB ad was used by the previously mentioned Don Chase radio show as follow-up to Elizabeth Holguin's radio interview. </a:t>
            </a:r>
          </a:p>
          <a:p>
            <a:endParaRPr lang="en-US">
              <a:cs typeface="Calibri"/>
            </a:endParaRPr>
          </a:p>
        </p:txBody>
      </p:sp>
      <p:sp>
        <p:nvSpPr>
          <p:cNvPr id="4" name="Slide Number Placeholder 3"/>
          <p:cNvSpPr>
            <a:spLocks noGrp="1"/>
          </p:cNvSpPr>
          <p:nvPr>
            <p:ph type="sldNum" sz="quarter" idx="5"/>
          </p:nvPr>
        </p:nvSpPr>
        <p:spPr/>
        <p:txBody>
          <a:bodyPr/>
          <a:lstStyle/>
          <a:p>
            <a:fld id="{BAAC44BD-DF75-46D9-8762-10D34356EDD9}" type="slidenum">
              <a:rPr lang="en-US" smtClean="0"/>
              <a:t>9</a:t>
            </a:fld>
            <a:endParaRPr lang="en-US"/>
          </a:p>
        </p:txBody>
      </p:sp>
    </p:spTree>
    <p:extLst>
      <p:ext uri="{BB962C8B-B14F-4D97-AF65-F5344CB8AC3E}">
        <p14:creationId xmlns:p14="http://schemas.microsoft.com/office/powerpoint/2010/main" val="1258534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2" name="Rectangle 21"/>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5475" y="2736083"/>
            <a:ext cx="4292259" cy="1704181"/>
          </a:xfrm>
        </p:spPr>
        <p:txBody>
          <a:bodyPr anchor="b">
            <a:normAutofit/>
          </a:bodyPr>
          <a:lstStyle>
            <a:lvl1pPr algn="l">
              <a:defRPr sz="4400">
                <a:solidFill>
                  <a:schemeClr val="bg2"/>
                </a:solidFill>
              </a:defRPr>
            </a:lvl1pPr>
          </a:lstStyle>
          <a:p>
            <a:r>
              <a:rPr lang="en-US"/>
              <a:t>Presentation Title</a:t>
            </a:r>
          </a:p>
        </p:txBody>
      </p:sp>
      <p:sp>
        <p:nvSpPr>
          <p:cNvPr id="3" name="Subtitle 2"/>
          <p:cNvSpPr>
            <a:spLocks noGrp="1"/>
          </p:cNvSpPr>
          <p:nvPr>
            <p:ph type="subTitle" idx="1" hasCustomPrompt="1"/>
          </p:nvPr>
        </p:nvSpPr>
        <p:spPr>
          <a:xfrm>
            <a:off x="625474" y="4440264"/>
            <a:ext cx="4292259" cy="523622"/>
          </a:xfrm>
          <a:prstGeom prst="rect">
            <a:avLst/>
          </a:prstGeom>
        </p:spPr>
        <p:txBody>
          <a:bodyPr lIns="46800" rIns="46800">
            <a:normAutofit/>
          </a:bodyPr>
          <a:lstStyle>
            <a:lvl1pPr marL="0" indent="0" algn="l">
              <a:buNone/>
              <a:defRPr sz="28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p:txBody>
      </p:sp>
      <p:sp>
        <p:nvSpPr>
          <p:cNvPr id="37" name="Picture Placeholder 36"/>
          <p:cNvSpPr>
            <a:spLocks noGrp="1"/>
          </p:cNvSpPr>
          <p:nvPr>
            <p:ph type="pic" sz="quarter" idx="10"/>
          </p:nvPr>
        </p:nvSpPr>
        <p:spPr>
          <a:xfrm>
            <a:off x="6036526" y="-5254"/>
            <a:ext cx="3114112" cy="2900343"/>
          </a:xfrm>
          <a:custGeom>
            <a:avLst/>
            <a:gdLst>
              <a:gd name="connsiteX0" fmla="*/ 672070 w 3123802"/>
              <a:gd name="connsiteY0" fmla="*/ 0 h 2900343"/>
              <a:gd name="connsiteX1" fmla="*/ 3123802 w 3123802"/>
              <a:gd name="connsiteY1" fmla="*/ 0 h 2900343"/>
              <a:gd name="connsiteX2" fmla="*/ 3123802 w 3123802"/>
              <a:gd name="connsiteY2" fmla="*/ 843763 h 2900343"/>
              <a:gd name="connsiteX3" fmla="*/ 2520175 w 3123802"/>
              <a:gd name="connsiteY3" fmla="*/ 1799061 h 2900343"/>
              <a:gd name="connsiteX4" fmla="*/ 1880839 w 3123802"/>
              <a:gd name="connsiteY4" fmla="*/ 817754 h 2900343"/>
              <a:gd name="connsiteX5" fmla="*/ 633220 w 3123802"/>
              <a:gd name="connsiteY5" fmla="*/ 2900343 h 2900343"/>
              <a:gd name="connsiteX6" fmla="*/ 569308 w 3123802"/>
              <a:gd name="connsiteY6" fmla="*/ 2842256 h 2900343"/>
              <a:gd name="connsiteX7" fmla="*/ 0 w 3123802"/>
              <a:gd name="connsiteY7" fmla="*/ 1467826 h 2900343"/>
              <a:gd name="connsiteX8" fmla="*/ 569308 w 3123802"/>
              <a:gd name="connsiteY8" fmla="*/ 93397 h 290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3802" h="2900343">
                <a:moveTo>
                  <a:pt x="672070" y="0"/>
                </a:moveTo>
                <a:lnTo>
                  <a:pt x="3123802" y="0"/>
                </a:lnTo>
                <a:lnTo>
                  <a:pt x="3123802" y="843763"/>
                </a:lnTo>
                <a:lnTo>
                  <a:pt x="2520175" y="1799061"/>
                </a:lnTo>
                <a:lnTo>
                  <a:pt x="1880839" y="817754"/>
                </a:lnTo>
                <a:lnTo>
                  <a:pt x="633220" y="2900343"/>
                </a:lnTo>
                <a:lnTo>
                  <a:pt x="569308" y="2842256"/>
                </a:lnTo>
                <a:cubicBezTo>
                  <a:pt x="217561" y="2490508"/>
                  <a:pt x="0" y="2004574"/>
                  <a:pt x="0" y="1467826"/>
                </a:cubicBezTo>
                <a:cubicBezTo>
                  <a:pt x="0" y="931078"/>
                  <a:pt x="217561" y="445144"/>
                  <a:pt x="569308" y="93397"/>
                </a:cubicBezTo>
                <a:close/>
              </a:path>
            </a:pathLst>
          </a:custGeom>
          <a:solidFill>
            <a:schemeClr val="bg2"/>
          </a:solidFill>
          <a:ln>
            <a:noFill/>
          </a:ln>
        </p:spPr>
        <p:txBody>
          <a:bodyPr wrap="square" anchor="ctr" anchorCtr="1">
            <a:noAutofit/>
          </a:bodyPr>
          <a:lstStyle>
            <a:lvl1pPr>
              <a:defRPr sz="800">
                <a:noFill/>
              </a:defRPr>
            </a:lvl1pPr>
          </a:lstStyle>
          <a:p>
            <a:endParaRPr lang="en-US"/>
          </a:p>
        </p:txBody>
      </p:sp>
      <p:sp>
        <p:nvSpPr>
          <p:cNvPr id="27" name="Picture Placeholder 26"/>
          <p:cNvSpPr>
            <a:spLocks noGrp="1"/>
          </p:cNvSpPr>
          <p:nvPr>
            <p:ph type="pic" sz="quarter" idx="11"/>
          </p:nvPr>
        </p:nvSpPr>
        <p:spPr>
          <a:xfrm>
            <a:off x="5274357" y="1289957"/>
            <a:ext cx="3869644" cy="4572681"/>
          </a:xfrm>
          <a:custGeom>
            <a:avLst/>
            <a:gdLst>
              <a:gd name="connsiteX0" fmla="*/ 0 w 4065587"/>
              <a:gd name="connsiteY0" fmla="*/ 0 h 4719638"/>
              <a:gd name="connsiteX1" fmla="*/ 2032794 w 4065587"/>
              <a:gd name="connsiteY1" fmla="*/ 0 h 4719638"/>
              <a:gd name="connsiteX2" fmla="*/ 2032794 w 4065587"/>
              <a:gd name="connsiteY2" fmla="*/ 2686845 h 4719638"/>
              <a:gd name="connsiteX3" fmla="*/ 4065587 w 4065587"/>
              <a:gd name="connsiteY3" fmla="*/ 2686845 h 4719638"/>
              <a:gd name="connsiteX4" fmla="*/ 4065587 w 4065587"/>
              <a:gd name="connsiteY4" fmla="*/ 4719638 h 4719638"/>
              <a:gd name="connsiteX5" fmla="*/ 0 w 4065587"/>
              <a:gd name="connsiteY5" fmla="*/ 4719638 h 4719638"/>
              <a:gd name="connsiteX6" fmla="*/ 0 w 4065587"/>
              <a:gd name="connsiteY6" fmla="*/ 0 h 4719638"/>
              <a:gd name="connsiteX0" fmla="*/ 0 w 4065587"/>
              <a:gd name="connsiteY0" fmla="*/ 0 h 4719638"/>
              <a:gd name="connsiteX1" fmla="*/ 3322751 w 4065587"/>
              <a:gd name="connsiteY1" fmla="*/ 767442 h 4719638"/>
              <a:gd name="connsiteX2" fmla="*/ 2032794 w 4065587"/>
              <a:gd name="connsiteY2" fmla="*/ 2686845 h 4719638"/>
              <a:gd name="connsiteX3" fmla="*/ 4065587 w 4065587"/>
              <a:gd name="connsiteY3" fmla="*/ 2686845 h 4719638"/>
              <a:gd name="connsiteX4" fmla="*/ 4065587 w 4065587"/>
              <a:gd name="connsiteY4" fmla="*/ 4719638 h 4719638"/>
              <a:gd name="connsiteX5" fmla="*/ 0 w 4065587"/>
              <a:gd name="connsiteY5" fmla="*/ 4719638 h 4719638"/>
              <a:gd name="connsiteX6" fmla="*/ 0 w 4065587"/>
              <a:gd name="connsiteY6" fmla="*/ 0 h 4719638"/>
              <a:gd name="connsiteX0" fmla="*/ 2841172 w 4065587"/>
              <a:gd name="connsiteY0" fmla="*/ 0 h 4686981"/>
              <a:gd name="connsiteX1" fmla="*/ 3322751 w 4065587"/>
              <a:gd name="connsiteY1" fmla="*/ 734785 h 4686981"/>
              <a:gd name="connsiteX2" fmla="*/ 2032794 w 4065587"/>
              <a:gd name="connsiteY2" fmla="*/ 2654188 h 4686981"/>
              <a:gd name="connsiteX3" fmla="*/ 4065587 w 4065587"/>
              <a:gd name="connsiteY3" fmla="*/ 2654188 h 4686981"/>
              <a:gd name="connsiteX4" fmla="*/ 4065587 w 4065587"/>
              <a:gd name="connsiteY4" fmla="*/ 4686981 h 4686981"/>
              <a:gd name="connsiteX5" fmla="*/ 0 w 4065587"/>
              <a:gd name="connsiteY5" fmla="*/ 4686981 h 4686981"/>
              <a:gd name="connsiteX6" fmla="*/ 2841172 w 4065587"/>
              <a:gd name="connsiteY6" fmla="*/ 0 h 4686981"/>
              <a:gd name="connsiteX0" fmla="*/ 2645229 w 3869644"/>
              <a:gd name="connsiteY0" fmla="*/ 0 h 4686981"/>
              <a:gd name="connsiteX1" fmla="*/ 3126808 w 3869644"/>
              <a:gd name="connsiteY1" fmla="*/ 734785 h 4686981"/>
              <a:gd name="connsiteX2" fmla="*/ 1836851 w 3869644"/>
              <a:gd name="connsiteY2" fmla="*/ 2654188 h 4686981"/>
              <a:gd name="connsiteX3" fmla="*/ 3869644 w 3869644"/>
              <a:gd name="connsiteY3" fmla="*/ 2654188 h 4686981"/>
              <a:gd name="connsiteX4" fmla="*/ 3869644 w 3869644"/>
              <a:gd name="connsiteY4" fmla="*/ 4686981 h 4686981"/>
              <a:gd name="connsiteX5" fmla="*/ 0 w 3869644"/>
              <a:gd name="connsiteY5" fmla="*/ 4572681 h 4686981"/>
              <a:gd name="connsiteX6" fmla="*/ 2645229 w 3869644"/>
              <a:gd name="connsiteY6" fmla="*/ 0 h 4686981"/>
              <a:gd name="connsiteX0" fmla="*/ 2645229 w 3869644"/>
              <a:gd name="connsiteY0" fmla="*/ 0 h 4589009"/>
              <a:gd name="connsiteX1" fmla="*/ 3126808 w 3869644"/>
              <a:gd name="connsiteY1" fmla="*/ 734785 h 4589009"/>
              <a:gd name="connsiteX2" fmla="*/ 1836851 w 3869644"/>
              <a:gd name="connsiteY2" fmla="*/ 2654188 h 4589009"/>
              <a:gd name="connsiteX3" fmla="*/ 3869644 w 3869644"/>
              <a:gd name="connsiteY3" fmla="*/ 2654188 h 4589009"/>
              <a:gd name="connsiteX4" fmla="*/ 3869644 w 3869644"/>
              <a:gd name="connsiteY4" fmla="*/ 4589009 h 4589009"/>
              <a:gd name="connsiteX5" fmla="*/ 0 w 3869644"/>
              <a:gd name="connsiteY5" fmla="*/ 4572681 h 4589009"/>
              <a:gd name="connsiteX6" fmla="*/ 2645229 w 3869644"/>
              <a:gd name="connsiteY6" fmla="*/ 0 h 4589009"/>
              <a:gd name="connsiteX0" fmla="*/ 2645229 w 3869644"/>
              <a:gd name="connsiteY0" fmla="*/ 0 h 4572681"/>
              <a:gd name="connsiteX1" fmla="*/ 3126808 w 3869644"/>
              <a:gd name="connsiteY1" fmla="*/ 734785 h 4572681"/>
              <a:gd name="connsiteX2" fmla="*/ 1836851 w 3869644"/>
              <a:gd name="connsiteY2" fmla="*/ 2654188 h 4572681"/>
              <a:gd name="connsiteX3" fmla="*/ 3869644 w 3869644"/>
              <a:gd name="connsiteY3" fmla="*/ 2654188 h 4572681"/>
              <a:gd name="connsiteX4" fmla="*/ 3869644 w 3869644"/>
              <a:gd name="connsiteY4" fmla="*/ 4556352 h 4572681"/>
              <a:gd name="connsiteX5" fmla="*/ 0 w 3869644"/>
              <a:gd name="connsiteY5" fmla="*/ 4572681 h 4572681"/>
              <a:gd name="connsiteX6" fmla="*/ 2645229 w 3869644"/>
              <a:gd name="connsiteY6" fmla="*/ 0 h 4572681"/>
              <a:gd name="connsiteX0" fmla="*/ 2645229 w 3869644"/>
              <a:gd name="connsiteY0" fmla="*/ 0 h 4572681"/>
              <a:gd name="connsiteX1" fmla="*/ 3126808 w 3869644"/>
              <a:gd name="connsiteY1" fmla="*/ 734785 h 4572681"/>
              <a:gd name="connsiteX2" fmla="*/ 1836851 w 3869644"/>
              <a:gd name="connsiteY2" fmla="*/ 2654188 h 4572681"/>
              <a:gd name="connsiteX3" fmla="*/ 3869644 w 3869644"/>
              <a:gd name="connsiteY3" fmla="*/ 2654188 h 4572681"/>
              <a:gd name="connsiteX4" fmla="*/ 3869644 w 3869644"/>
              <a:gd name="connsiteY4" fmla="*/ 4572680 h 4572681"/>
              <a:gd name="connsiteX5" fmla="*/ 0 w 3869644"/>
              <a:gd name="connsiteY5" fmla="*/ 4572681 h 4572681"/>
              <a:gd name="connsiteX6" fmla="*/ 2645229 w 3869644"/>
              <a:gd name="connsiteY6" fmla="*/ 0 h 4572681"/>
              <a:gd name="connsiteX0" fmla="*/ 2645229 w 3869644"/>
              <a:gd name="connsiteY0" fmla="*/ 0 h 4572681"/>
              <a:gd name="connsiteX1" fmla="*/ 3126808 w 3869644"/>
              <a:gd name="connsiteY1" fmla="*/ 734785 h 4572681"/>
              <a:gd name="connsiteX2" fmla="*/ 1836851 w 3869644"/>
              <a:gd name="connsiteY2" fmla="*/ 2654188 h 4572681"/>
              <a:gd name="connsiteX3" fmla="*/ 3869644 w 3869644"/>
              <a:gd name="connsiteY3" fmla="*/ 4238060 h 4572681"/>
              <a:gd name="connsiteX4" fmla="*/ 3869644 w 3869644"/>
              <a:gd name="connsiteY4" fmla="*/ 4572680 h 4572681"/>
              <a:gd name="connsiteX5" fmla="*/ 0 w 3869644"/>
              <a:gd name="connsiteY5" fmla="*/ 4572681 h 4572681"/>
              <a:gd name="connsiteX6" fmla="*/ 2645229 w 3869644"/>
              <a:gd name="connsiteY6" fmla="*/ 0 h 4572681"/>
              <a:gd name="connsiteX0" fmla="*/ 2645229 w 3869644"/>
              <a:gd name="connsiteY0" fmla="*/ 0 h 4572681"/>
              <a:gd name="connsiteX1" fmla="*/ 3126808 w 3869644"/>
              <a:gd name="connsiteY1" fmla="*/ 734785 h 4572681"/>
              <a:gd name="connsiteX2" fmla="*/ 1836851 w 3869644"/>
              <a:gd name="connsiteY2" fmla="*/ 2654188 h 4572681"/>
              <a:gd name="connsiteX3" fmla="*/ 3020557 w 3869644"/>
              <a:gd name="connsiteY3" fmla="*/ 3608614 h 4572681"/>
              <a:gd name="connsiteX4" fmla="*/ 3869644 w 3869644"/>
              <a:gd name="connsiteY4" fmla="*/ 4238060 h 4572681"/>
              <a:gd name="connsiteX5" fmla="*/ 3869644 w 3869644"/>
              <a:gd name="connsiteY5" fmla="*/ 4572680 h 4572681"/>
              <a:gd name="connsiteX6" fmla="*/ 0 w 3869644"/>
              <a:gd name="connsiteY6" fmla="*/ 4572681 h 4572681"/>
              <a:gd name="connsiteX7" fmla="*/ 2645229 w 3869644"/>
              <a:gd name="connsiteY7" fmla="*/ 0 h 4572681"/>
              <a:gd name="connsiteX0" fmla="*/ 2645229 w 3869644"/>
              <a:gd name="connsiteY0" fmla="*/ 0 h 4572681"/>
              <a:gd name="connsiteX1" fmla="*/ 3126808 w 3869644"/>
              <a:gd name="connsiteY1" fmla="*/ 734785 h 4572681"/>
              <a:gd name="connsiteX2" fmla="*/ 1836851 w 3869644"/>
              <a:gd name="connsiteY2" fmla="*/ 2654188 h 4572681"/>
              <a:gd name="connsiteX3" fmla="*/ 3543072 w 3869644"/>
              <a:gd name="connsiteY3" fmla="*/ 3771900 h 4572681"/>
              <a:gd name="connsiteX4" fmla="*/ 3869644 w 3869644"/>
              <a:gd name="connsiteY4" fmla="*/ 4238060 h 4572681"/>
              <a:gd name="connsiteX5" fmla="*/ 3869644 w 3869644"/>
              <a:gd name="connsiteY5" fmla="*/ 4572680 h 4572681"/>
              <a:gd name="connsiteX6" fmla="*/ 0 w 3869644"/>
              <a:gd name="connsiteY6" fmla="*/ 4572681 h 4572681"/>
              <a:gd name="connsiteX7" fmla="*/ 2645229 w 3869644"/>
              <a:gd name="connsiteY7" fmla="*/ 0 h 4572681"/>
              <a:gd name="connsiteX0" fmla="*/ 2645229 w 3869644"/>
              <a:gd name="connsiteY0" fmla="*/ 0 h 4572681"/>
              <a:gd name="connsiteX1" fmla="*/ 3126808 w 3869644"/>
              <a:gd name="connsiteY1" fmla="*/ 734785 h 4572681"/>
              <a:gd name="connsiteX2" fmla="*/ 1363322 w 3869644"/>
              <a:gd name="connsiteY2" fmla="*/ 3780860 h 4572681"/>
              <a:gd name="connsiteX3" fmla="*/ 3543072 w 3869644"/>
              <a:gd name="connsiteY3" fmla="*/ 3771900 h 4572681"/>
              <a:gd name="connsiteX4" fmla="*/ 3869644 w 3869644"/>
              <a:gd name="connsiteY4" fmla="*/ 4238060 h 4572681"/>
              <a:gd name="connsiteX5" fmla="*/ 3869644 w 3869644"/>
              <a:gd name="connsiteY5" fmla="*/ 4572680 h 4572681"/>
              <a:gd name="connsiteX6" fmla="*/ 0 w 3869644"/>
              <a:gd name="connsiteY6" fmla="*/ 4572681 h 4572681"/>
              <a:gd name="connsiteX7" fmla="*/ 2645229 w 3869644"/>
              <a:gd name="connsiteY7" fmla="*/ 0 h 4572681"/>
              <a:gd name="connsiteX0" fmla="*/ 2645229 w 3869644"/>
              <a:gd name="connsiteY0" fmla="*/ 0 h 4572681"/>
              <a:gd name="connsiteX1" fmla="*/ 3126808 w 3869644"/>
              <a:gd name="connsiteY1" fmla="*/ 734785 h 4572681"/>
              <a:gd name="connsiteX2" fmla="*/ 1363322 w 3869644"/>
              <a:gd name="connsiteY2" fmla="*/ 3780860 h 4572681"/>
              <a:gd name="connsiteX3" fmla="*/ 3543072 w 3869644"/>
              <a:gd name="connsiteY3" fmla="*/ 3771900 h 4572681"/>
              <a:gd name="connsiteX4" fmla="*/ 3869644 w 3869644"/>
              <a:gd name="connsiteY4" fmla="*/ 4238060 h 4572681"/>
              <a:gd name="connsiteX5" fmla="*/ 3869644 w 3869644"/>
              <a:gd name="connsiteY5" fmla="*/ 4572680 h 4572681"/>
              <a:gd name="connsiteX6" fmla="*/ 0 w 3869644"/>
              <a:gd name="connsiteY6" fmla="*/ 4572681 h 4572681"/>
              <a:gd name="connsiteX7" fmla="*/ 2645229 w 3869644"/>
              <a:gd name="connsiteY7" fmla="*/ 0 h 4572681"/>
              <a:gd name="connsiteX0" fmla="*/ 2645229 w 3869644"/>
              <a:gd name="connsiteY0" fmla="*/ 0 h 4572681"/>
              <a:gd name="connsiteX1" fmla="*/ 3126808 w 3869644"/>
              <a:gd name="connsiteY1" fmla="*/ 734785 h 4572681"/>
              <a:gd name="connsiteX2" fmla="*/ 1363322 w 3869644"/>
              <a:gd name="connsiteY2" fmla="*/ 3780860 h 4572681"/>
              <a:gd name="connsiteX3" fmla="*/ 3543072 w 3869644"/>
              <a:gd name="connsiteY3" fmla="*/ 3771900 h 4572681"/>
              <a:gd name="connsiteX4" fmla="*/ 3869644 w 3869644"/>
              <a:gd name="connsiteY4" fmla="*/ 4238060 h 4572681"/>
              <a:gd name="connsiteX5" fmla="*/ 3869644 w 3869644"/>
              <a:gd name="connsiteY5" fmla="*/ 4572680 h 4572681"/>
              <a:gd name="connsiteX6" fmla="*/ 0 w 3869644"/>
              <a:gd name="connsiteY6" fmla="*/ 4572681 h 4572681"/>
              <a:gd name="connsiteX7" fmla="*/ 2645229 w 3869644"/>
              <a:gd name="connsiteY7" fmla="*/ 0 h 4572681"/>
              <a:gd name="connsiteX0" fmla="*/ 2645229 w 3869644"/>
              <a:gd name="connsiteY0" fmla="*/ 0 h 4572681"/>
              <a:gd name="connsiteX1" fmla="*/ 3126808 w 3869644"/>
              <a:gd name="connsiteY1" fmla="*/ 734785 h 4572681"/>
              <a:gd name="connsiteX2" fmla="*/ 1363322 w 3869644"/>
              <a:gd name="connsiteY2" fmla="*/ 3780860 h 4572681"/>
              <a:gd name="connsiteX3" fmla="*/ 3543072 w 3869644"/>
              <a:gd name="connsiteY3" fmla="*/ 3788228 h 4572681"/>
              <a:gd name="connsiteX4" fmla="*/ 3869644 w 3869644"/>
              <a:gd name="connsiteY4" fmla="*/ 4238060 h 4572681"/>
              <a:gd name="connsiteX5" fmla="*/ 3869644 w 3869644"/>
              <a:gd name="connsiteY5" fmla="*/ 4572680 h 4572681"/>
              <a:gd name="connsiteX6" fmla="*/ 0 w 3869644"/>
              <a:gd name="connsiteY6" fmla="*/ 4572681 h 4572681"/>
              <a:gd name="connsiteX7" fmla="*/ 2645229 w 3869644"/>
              <a:gd name="connsiteY7" fmla="*/ 0 h 4572681"/>
              <a:gd name="connsiteX0" fmla="*/ 2645229 w 3869644"/>
              <a:gd name="connsiteY0" fmla="*/ 0 h 4572681"/>
              <a:gd name="connsiteX1" fmla="*/ 3126808 w 3869644"/>
              <a:gd name="connsiteY1" fmla="*/ 734785 h 4572681"/>
              <a:gd name="connsiteX2" fmla="*/ 1363322 w 3869644"/>
              <a:gd name="connsiteY2" fmla="*/ 3780860 h 4572681"/>
              <a:gd name="connsiteX3" fmla="*/ 3543072 w 3869644"/>
              <a:gd name="connsiteY3" fmla="*/ 3788228 h 4572681"/>
              <a:gd name="connsiteX4" fmla="*/ 3869644 w 3869644"/>
              <a:gd name="connsiteY4" fmla="*/ 4238060 h 4572681"/>
              <a:gd name="connsiteX5" fmla="*/ 3869644 w 3869644"/>
              <a:gd name="connsiteY5" fmla="*/ 4572680 h 4572681"/>
              <a:gd name="connsiteX6" fmla="*/ 0 w 3869644"/>
              <a:gd name="connsiteY6" fmla="*/ 4572681 h 4572681"/>
              <a:gd name="connsiteX7" fmla="*/ 2645229 w 3869644"/>
              <a:gd name="connsiteY7" fmla="*/ 0 h 4572681"/>
              <a:gd name="connsiteX0" fmla="*/ 2645229 w 3869644"/>
              <a:gd name="connsiteY0" fmla="*/ 0 h 4572681"/>
              <a:gd name="connsiteX1" fmla="*/ 3126808 w 3869644"/>
              <a:gd name="connsiteY1" fmla="*/ 734785 h 4572681"/>
              <a:gd name="connsiteX2" fmla="*/ 1363322 w 3869644"/>
              <a:gd name="connsiteY2" fmla="*/ 3780860 h 4572681"/>
              <a:gd name="connsiteX3" fmla="*/ 3543072 w 3869644"/>
              <a:gd name="connsiteY3" fmla="*/ 3788228 h 4572681"/>
              <a:gd name="connsiteX4" fmla="*/ 3869644 w 3869644"/>
              <a:gd name="connsiteY4" fmla="*/ 4238060 h 4572681"/>
              <a:gd name="connsiteX5" fmla="*/ 3869644 w 3869644"/>
              <a:gd name="connsiteY5" fmla="*/ 4572680 h 4572681"/>
              <a:gd name="connsiteX6" fmla="*/ 0 w 3869644"/>
              <a:gd name="connsiteY6" fmla="*/ 4572681 h 4572681"/>
              <a:gd name="connsiteX7" fmla="*/ 2645229 w 3869644"/>
              <a:gd name="connsiteY7" fmla="*/ 0 h 4572681"/>
              <a:gd name="connsiteX0" fmla="*/ 2645229 w 3869644"/>
              <a:gd name="connsiteY0" fmla="*/ 0 h 4572681"/>
              <a:gd name="connsiteX1" fmla="*/ 3126808 w 3869644"/>
              <a:gd name="connsiteY1" fmla="*/ 734785 h 4572681"/>
              <a:gd name="connsiteX2" fmla="*/ 1363322 w 3869644"/>
              <a:gd name="connsiteY2" fmla="*/ 3780860 h 4572681"/>
              <a:gd name="connsiteX3" fmla="*/ 3543072 w 3869644"/>
              <a:gd name="connsiteY3" fmla="*/ 3788228 h 4572681"/>
              <a:gd name="connsiteX4" fmla="*/ 3869644 w 3869644"/>
              <a:gd name="connsiteY4" fmla="*/ 4238060 h 4572681"/>
              <a:gd name="connsiteX5" fmla="*/ 3869644 w 3869644"/>
              <a:gd name="connsiteY5" fmla="*/ 4572680 h 4572681"/>
              <a:gd name="connsiteX6" fmla="*/ 0 w 3869644"/>
              <a:gd name="connsiteY6" fmla="*/ 4572681 h 4572681"/>
              <a:gd name="connsiteX7" fmla="*/ 2645229 w 3869644"/>
              <a:gd name="connsiteY7" fmla="*/ 0 h 4572681"/>
              <a:gd name="connsiteX0" fmla="*/ 2645229 w 3869644"/>
              <a:gd name="connsiteY0" fmla="*/ 0 h 4572681"/>
              <a:gd name="connsiteX1" fmla="*/ 3126808 w 3869644"/>
              <a:gd name="connsiteY1" fmla="*/ 734785 h 4572681"/>
              <a:gd name="connsiteX2" fmla="*/ 1363322 w 3869644"/>
              <a:gd name="connsiteY2" fmla="*/ 3780860 h 4572681"/>
              <a:gd name="connsiteX3" fmla="*/ 3543072 w 3869644"/>
              <a:gd name="connsiteY3" fmla="*/ 3788228 h 4572681"/>
              <a:gd name="connsiteX4" fmla="*/ 3869644 w 3869644"/>
              <a:gd name="connsiteY4" fmla="*/ 4238060 h 4572681"/>
              <a:gd name="connsiteX5" fmla="*/ 3869644 w 3869644"/>
              <a:gd name="connsiteY5" fmla="*/ 4572680 h 4572681"/>
              <a:gd name="connsiteX6" fmla="*/ 0 w 3869644"/>
              <a:gd name="connsiteY6" fmla="*/ 4572681 h 4572681"/>
              <a:gd name="connsiteX7" fmla="*/ 2645229 w 3869644"/>
              <a:gd name="connsiteY7" fmla="*/ 0 h 4572681"/>
              <a:gd name="connsiteX0" fmla="*/ 2645229 w 3869644"/>
              <a:gd name="connsiteY0" fmla="*/ 0 h 4572681"/>
              <a:gd name="connsiteX1" fmla="*/ 3126808 w 3869644"/>
              <a:gd name="connsiteY1" fmla="*/ 734785 h 4572681"/>
              <a:gd name="connsiteX2" fmla="*/ 1363322 w 3869644"/>
              <a:gd name="connsiteY2" fmla="*/ 3780860 h 4572681"/>
              <a:gd name="connsiteX3" fmla="*/ 3543072 w 3869644"/>
              <a:gd name="connsiteY3" fmla="*/ 3788228 h 4572681"/>
              <a:gd name="connsiteX4" fmla="*/ 3869644 w 3869644"/>
              <a:gd name="connsiteY4" fmla="*/ 4238060 h 4572681"/>
              <a:gd name="connsiteX5" fmla="*/ 3869644 w 3869644"/>
              <a:gd name="connsiteY5" fmla="*/ 4572680 h 4572681"/>
              <a:gd name="connsiteX6" fmla="*/ 0 w 3869644"/>
              <a:gd name="connsiteY6" fmla="*/ 4572681 h 4572681"/>
              <a:gd name="connsiteX7" fmla="*/ 2645229 w 3869644"/>
              <a:gd name="connsiteY7" fmla="*/ 0 h 4572681"/>
              <a:gd name="connsiteX0" fmla="*/ 2645229 w 3869644"/>
              <a:gd name="connsiteY0" fmla="*/ 0 h 4572681"/>
              <a:gd name="connsiteX1" fmla="*/ 3126808 w 3869644"/>
              <a:gd name="connsiteY1" fmla="*/ 734785 h 4572681"/>
              <a:gd name="connsiteX2" fmla="*/ 1363322 w 3869644"/>
              <a:gd name="connsiteY2" fmla="*/ 3780860 h 4572681"/>
              <a:gd name="connsiteX3" fmla="*/ 3543072 w 3869644"/>
              <a:gd name="connsiteY3" fmla="*/ 3788228 h 4572681"/>
              <a:gd name="connsiteX4" fmla="*/ 3869644 w 3869644"/>
              <a:gd name="connsiteY4" fmla="*/ 4238060 h 4572681"/>
              <a:gd name="connsiteX5" fmla="*/ 3869644 w 3869644"/>
              <a:gd name="connsiteY5" fmla="*/ 4572680 h 4572681"/>
              <a:gd name="connsiteX6" fmla="*/ 0 w 3869644"/>
              <a:gd name="connsiteY6" fmla="*/ 4572681 h 4572681"/>
              <a:gd name="connsiteX7" fmla="*/ 2645229 w 3869644"/>
              <a:gd name="connsiteY7" fmla="*/ 0 h 4572681"/>
              <a:gd name="connsiteX0" fmla="*/ 2645229 w 3869644"/>
              <a:gd name="connsiteY0" fmla="*/ 0 h 4572681"/>
              <a:gd name="connsiteX1" fmla="*/ 3126808 w 3869644"/>
              <a:gd name="connsiteY1" fmla="*/ 734785 h 4572681"/>
              <a:gd name="connsiteX2" fmla="*/ 1363322 w 3869644"/>
              <a:gd name="connsiteY2" fmla="*/ 3788175 h 4572681"/>
              <a:gd name="connsiteX3" fmla="*/ 3543072 w 3869644"/>
              <a:gd name="connsiteY3" fmla="*/ 3788228 h 4572681"/>
              <a:gd name="connsiteX4" fmla="*/ 3869644 w 3869644"/>
              <a:gd name="connsiteY4" fmla="*/ 4238060 h 4572681"/>
              <a:gd name="connsiteX5" fmla="*/ 3869644 w 3869644"/>
              <a:gd name="connsiteY5" fmla="*/ 4572680 h 4572681"/>
              <a:gd name="connsiteX6" fmla="*/ 0 w 3869644"/>
              <a:gd name="connsiteY6" fmla="*/ 4572681 h 4572681"/>
              <a:gd name="connsiteX7" fmla="*/ 2645229 w 3869644"/>
              <a:gd name="connsiteY7" fmla="*/ 0 h 457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9644" h="4572681">
                <a:moveTo>
                  <a:pt x="2645229" y="0"/>
                </a:moveTo>
                <a:lnTo>
                  <a:pt x="3126808" y="734785"/>
                </a:lnTo>
                <a:lnTo>
                  <a:pt x="1363322" y="3788175"/>
                </a:lnTo>
                <a:lnTo>
                  <a:pt x="3543072" y="3788228"/>
                </a:lnTo>
                <a:cubicBezTo>
                  <a:pt x="3675572" y="3796048"/>
                  <a:pt x="3760787" y="4088116"/>
                  <a:pt x="3869644" y="4238060"/>
                </a:cubicBezTo>
                <a:lnTo>
                  <a:pt x="3869644" y="4572680"/>
                </a:lnTo>
                <a:lnTo>
                  <a:pt x="0" y="4572681"/>
                </a:lnTo>
                <a:lnTo>
                  <a:pt x="2645229" y="0"/>
                </a:lnTo>
                <a:close/>
              </a:path>
            </a:pathLst>
          </a:custGeom>
          <a:solidFill>
            <a:schemeClr val="bg2"/>
          </a:solidFill>
          <a:ln>
            <a:noFill/>
          </a:ln>
        </p:spPr>
        <p:txBody>
          <a:bodyPr anchor="ctr" anchorCtr="1">
            <a:normAutofit/>
          </a:bodyPr>
          <a:lstStyle>
            <a:lvl1pPr>
              <a:defRPr sz="800">
                <a:noFill/>
              </a:defRPr>
            </a:lvl1pPr>
          </a:lstStyle>
          <a:p>
            <a:endParaRPr lang="en-US"/>
          </a:p>
        </p:txBody>
      </p:sp>
      <p:sp>
        <p:nvSpPr>
          <p:cNvPr id="47" name="Picture Placeholder 46"/>
          <p:cNvSpPr>
            <a:spLocks noGrp="1"/>
          </p:cNvSpPr>
          <p:nvPr>
            <p:ph type="pic" sz="quarter" idx="12"/>
          </p:nvPr>
        </p:nvSpPr>
        <p:spPr>
          <a:xfrm>
            <a:off x="7086600" y="1224614"/>
            <a:ext cx="2057400" cy="3626786"/>
          </a:xfrm>
          <a:custGeom>
            <a:avLst/>
            <a:gdLst>
              <a:gd name="connsiteX0" fmla="*/ 2073274 w 2073274"/>
              <a:gd name="connsiteY0" fmla="*/ 0 h 3626786"/>
              <a:gd name="connsiteX1" fmla="*/ 2073274 w 2073274"/>
              <a:gd name="connsiteY1" fmla="*/ 1670719 h 3626786"/>
              <a:gd name="connsiteX2" fmla="*/ 946150 w 2073274"/>
              <a:gd name="connsiteY2" fmla="*/ 3626786 h 3626786"/>
              <a:gd name="connsiteX3" fmla="*/ 0 w 2073274"/>
              <a:gd name="connsiteY3" fmla="*/ 3626786 h 3626786"/>
            </a:gdLst>
            <a:ahLst/>
            <a:cxnLst>
              <a:cxn ang="0">
                <a:pos x="connsiteX0" y="connsiteY0"/>
              </a:cxn>
              <a:cxn ang="0">
                <a:pos x="connsiteX1" y="connsiteY1"/>
              </a:cxn>
              <a:cxn ang="0">
                <a:pos x="connsiteX2" y="connsiteY2"/>
              </a:cxn>
              <a:cxn ang="0">
                <a:pos x="connsiteX3" y="connsiteY3"/>
              </a:cxn>
            </a:cxnLst>
            <a:rect l="l" t="t" r="r" b="b"/>
            <a:pathLst>
              <a:path w="2073274" h="3626786">
                <a:moveTo>
                  <a:pt x="2073274" y="0"/>
                </a:moveTo>
                <a:lnTo>
                  <a:pt x="2073274" y="1670719"/>
                </a:lnTo>
                <a:lnTo>
                  <a:pt x="946150" y="3626786"/>
                </a:lnTo>
                <a:lnTo>
                  <a:pt x="0" y="3626786"/>
                </a:lnTo>
                <a:close/>
              </a:path>
            </a:pathLst>
          </a:custGeom>
          <a:solidFill>
            <a:schemeClr val="bg2"/>
          </a:solidFill>
          <a:ln>
            <a:noFill/>
          </a:ln>
        </p:spPr>
        <p:txBody>
          <a:bodyPr wrap="square" anchor="ctr" anchorCtr="1">
            <a:noAutofit/>
          </a:bodyPr>
          <a:lstStyle>
            <a:lvl1pPr>
              <a:defRPr sz="800">
                <a:noFill/>
              </a:defRPr>
            </a:lvl1pPr>
          </a:lstStyle>
          <a:p>
            <a:endParaRPr lang="en-US"/>
          </a:p>
        </p:txBody>
      </p:sp>
      <p:sp>
        <p:nvSpPr>
          <p:cNvPr id="51" name="Picture Placeholder 50"/>
          <p:cNvSpPr>
            <a:spLocks noGrp="1"/>
          </p:cNvSpPr>
          <p:nvPr>
            <p:ph type="pic" sz="quarter" idx="13"/>
          </p:nvPr>
        </p:nvSpPr>
        <p:spPr>
          <a:xfrm>
            <a:off x="5901056" y="6121400"/>
            <a:ext cx="3242944" cy="736600"/>
          </a:xfrm>
          <a:custGeom>
            <a:avLst/>
            <a:gdLst>
              <a:gd name="connsiteX0" fmla="*/ 423545 w 3242944"/>
              <a:gd name="connsiteY0" fmla="*/ 0 h 736600"/>
              <a:gd name="connsiteX1" fmla="*/ 3242944 w 3242944"/>
              <a:gd name="connsiteY1" fmla="*/ 0 h 736600"/>
              <a:gd name="connsiteX2" fmla="*/ 3242944 w 3242944"/>
              <a:gd name="connsiteY2" fmla="*/ 736600 h 736600"/>
              <a:gd name="connsiteX3" fmla="*/ 0 w 3242944"/>
              <a:gd name="connsiteY3" fmla="*/ 736600 h 736600"/>
            </a:gdLst>
            <a:ahLst/>
            <a:cxnLst>
              <a:cxn ang="0">
                <a:pos x="connsiteX0" y="connsiteY0"/>
              </a:cxn>
              <a:cxn ang="0">
                <a:pos x="connsiteX1" y="connsiteY1"/>
              </a:cxn>
              <a:cxn ang="0">
                <a:pos x="connsiteX2" y="connsiteY2"/>
              </a:cxn>
              <a:cxn ang="0">
                <a:pos x="connsiteX3" y="connsiteY3"/>
              </a:cxn>
            </a:cxnLst>
            <a:rect l="l" t="t" r="r" b="b"/>
            <a:pathLst>
              <a:path w="3242944" h="736600">
                <a:moveTo>
                  <a:pt x="423545" y="0"/>
                </a:moveTo>
                <a:lnTo>
                  <a:pt x="3242944" y="0"/>
                </a:lnTo>
                <a:lnTo>
                  <a:pt x="3242944" y="736600"/>
                </a:lnTo>
                <a:lnTo>
                  <a:pt x="0" y="736600"/>
                </a:lnTo>
                <a:close/>
              </a:path>
            </a:pathLst>
          </a:custGeom>
          <a:solidFill>
            <a:schemeClr val="bg2"/>
          </a:solidFill>
          <a:ln>
            <a:noFill/>
          </a:ln>
        </p:spPr>
        <p:txBody>
          <a:bodyPr wrap="square" anchor="ctr" anchorCtr="1">
            <a:noAutofit/>
          </a:bodyPr>
          <a:lstStyle>
            <a:lvl1pPr>
              <a:defRPr sz="800">
                <a:noFill/>
              </a:defRPr>
            </a:lvl1pPr>
          </a:lstStyle>
          <a:p>
            <a:endParaRPr lang="en-US"/>
          </a:p>
        </p:txBody>
      </p:sp>
      <p:sp>
        <p:nvSpPr>
          <p:cNvPr id="45" name="Picture Placeholder 44"/>
          <p:cNvSpPr>
            <a:spLocks noGrp="1"/>
          </p:cNvSpPr>
          <p:nvPr>
            <p:ph type="pic" sz="quarter" idx="14"/>
          </p:nvPr>
        </p:nvSpPr>
        <p:spPr>
          <a:xfrm>
            <a:off x="8725563" y="3400425"/>
            <a:ext cx="425075" cy="1616075"/>
          </a:xfrm>
          <a:custGeom>
            <a:avLst/>
            <a:gdLst>
              <a:gd name="connsiteX0" fmla="*/ 0 w 396875"/>
              <a:gd name="connsiteY0" fmla="*/ 0 h 1689100"/>
              <a:gd name="connsiteX1" fmla="*/ 396875 w 396875"/>
              <a:gd name="connsiteY1" fmla="*/ 0 h 1689100"/>
              <a:gd name="connsiteX2" fmla="*/ 396875 w 396875"/>
              <a:gd name="connsiteY2" fmla="*/ 1689100 h 1689100"/>
              <a:gd name="connsiteX3" fmla="*/ 0 w 396875"/>
              <a:gd name="connsiteY3" fmla="*/ 1689100 h 1689100"/>
              <a:gd name="connsiteX4" fmla="*/ 0 w 396875"/>
              <a:gd name="connsiteY4" fmla="*/ 0 h 1689100"/>
              <a:gd name="connsiteX0" fmla="*/ 0 w 409575"/>
              <a:gd name="connsiteY0" fmla="*/ 749300 h 1689100"/>
              <a:gd name="connsiteX1" fmla="*/ 409575 w 409575"/>
              <a:gd name="connsiteY1" fmla="*/ 0 h 1689100"/>
              <a:gd name="connsiteX2" fmla="*/ 409575 w 409575"/>
              <a:gd name="connsiteY2" fmla="*/ 1689100 h 1689100"/>
              <a:gd name="connsiteX3" fmla="*/ 12700 w 409575"/>
              <a:gd name="connsiteY3" fmla="*/ 1689100 h 1689100"/>
              <a:gd name="connsiteX4" fmla="*/ 0 w 409575"/>
              <a:gd name="connsiteY4" fmla="*/ 749300 h 1689100"/>
              <a:gd name="connsiteX0" fmla="*/ 0 w 409575"/>
              <a:gd name="connsiteY0" fmla="*/ 749300 h 1689100"/>
              <a:gd name="connsiteX1" fmla="*/ 409575 w 409575"/>
              <a:gd name="connsiteY1" fmla="*/ 0 h 1689100"/>
              <a:gd name="connsiteX2" fmla="*/ 409575 w 409575"/>
              <a:gd name="connsiteY2" fmla="*/ 1689100 h 1689100"/>
              <a:gd name="connsiteX3" fmla="*/ 12700 w 409575"/>
              <a:gd name="connsiteY3" fmla="*/ 952500 h 1689100"/>
              <a:gd name="connsiteX4" fmla="*/ 0 w 409575"/>
              <a:gd name="connsiteY4" fmla="*/ 749300 h 1689100"/>
              <a:gd name="connsiteX0" fmla="*/ 6350 w 415925"/>
              <a:gd name="connsiteY0" fmla="*/ 749300 h 1689100"/>
              <a:gd name="connsiteX1" fmla="*/ 415925 w 415925"/>
              <a:gd name="connsiteY1" fmla="*/ 0 h 1689100"/>
              <a:gd name="connsiteX2" fmla="*/ 415925 w 415925"/>
              <a:gd name="connsiteY2" fmla="*/ 1689100 h 1689100"/>
              <a:gd name="connsiteX3" fmla="*/ 0 w 415925"/>
              <a:gd name="connsiteY3" fmla="*/ 936625 h 1689100"/>
              <a:gd name="connsiteX4" fmla="*/ 6350 w 415925"/>
              <a:gd name="connsiteY4" fmla="*/ 749300 h 1689100"/>
              <a:gd name="connsiteX0" fmla="*/ 0 w 409575"/>
              <a:gd name="connsiteY0" fmla="*/ 749300 h 1689100"/>
              <a:gd name="connsiteX1" fmla="*/ 409575 w 409575"/>
              <a:gd name="connsiteY1" fmla="*/ 0 h 1689100"/>
              <a:gd name="connsiteX2" fmla="*/ 409575 w 409575"/>
              <a:gd name="connsiteY2" fmla="*/ 1689100 h 1689100"/>
              <a:gd name="connsiteX3" fmla="*/ 0 w 409575"/>
              <a:gd name="connsiteY3" fmla="*/ 936625 h 1689100"/>
              <a:gd name="connsiteX4" fmla="*/ 0 w 409575"/>
              <a:gd name="connsiteY4" fmla="*/ 749300 h 1689100"/>
              <a:gd name="connsiteX0" fmla="*/ 0 w 409575"/>
              <a:gd name="connsiteY0" fmla="*/ 676275 h 1616075"/>
              <a:gd name="connsiteX1" fmla="*/ 406400 w 409575"/>
              <a:gd name="connsiteY1" fmla="*/ 0 h 1616075"/>
              <a:gd name="connsiteX2" fmla="*/ 409575 w 409575"/>
              <a:gd name="connsiteY2" fmla="*/ 1616075 h 1616075"/>
              <a:gd name="connsiteX3" fmla="*/ 0 w 409575"/>
              <a:gd name="connsiteY3" fmla="*/ 863600 h 1616075"/>
              <a:gd name="connsiteX4" fmla="*/ 0 w 409575"/>
              <a:gd name="connsiteY4" fmla="*/ 676275 h 1616075"/>
              <a:gd name="connsiteX0" fmla="*/ 9877 w 419452"/>
              <a:gd name="connsiteY0" fmla="*/ 676275 h 1616075"/>
              <a:gd name="connsiteX1" fmla="*/ 416277 w 419452"/>
              <a:gd name="connsiteY1" fmla="*/ 0 h 1616075"/>
              <a:gd name="connsiteX2" fmla="*/ 419452 w 419452"/>
              <a:gd name="connsiteY2" fmla="*/ 1616075 h 1616075"/>
              <a:gd name="connsiteX3" fmla="*/ 9877 w 419452"/>
              <a:gd name="connsiteY3" fmla="*/ 863600 h 1616075"/>
              <a:gd name="connsiteX4" fmla="*/ 9877 w 419452"/>
              <a:gd name="connsiteY4" fmla="*/ 676275 h 1616075"/>
              <a:gd name="connsiteX0" fmla="*/ 15500 w 425075"/>
              <a:gd name="connsiteY0" fmla="*/ 676275 h 1616075"/>
              <a:gd name="connsiteX1" fmla="*/ 421900 w 425075"/>
              <a:gd name="connsiteY1" fmla="*/ 0 h 1616075"/>
              <a:gd name="connsiteX2" fmla="*/ 425075 w 425075"/>
              <a:gd name="connsiteY2" fmla="*/ 1616075 h 1616075"/>
              <a:gd name="connsiteX3" fmla="*/ 15500 w 425075"/>
              <a:gd name="connsiteY3" fmla="*/ 863600 h 1616075"/>
              <a:gd name="connsiteX4" fmla="*/ 15500 w 425075"/>
              <a:gd name="connsiteY4" fmla="*/ 676275 h 161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075" h="1616075">
                <a:moveTo>
                  <a:pt x="15500" y="676275"/>
                </a:moveTo>
                <a:lnTo>
                  <a:pt x="421900" y="0"/>
                </a:lnTo>
                <a:cubicBezTo>
                  <a:pt x="422958" y="538692"/>
                  <a:pt x="424017" y="1077383"/>
                  <a:pt x="425075" y="1616075"/>
                </a:cubicBezTo>
                <a:lnTo>
                  <a:pt x="15500" y="863600"/>
                </a:lnTo>
                <a:cubicBezTo>
                  <a:pt x="-3550" y="785283"/>
                  <a:pt x="-6725" y="786342"/>
                  <a:pt x="15500" y="676275"/>
                </a:cubicBezTo>
                <a:close/>
              </a:path>
            </a:pathLst>
          </a:custGeom>
          <a:solidFill>
            <a:schemeClr val="bg2"/>
          </a:solidFill>
          <a:ln>
            <a:noFill/>
          </a:ln>
        </p:spPr>
        <p:txBody>
          <a:bodyPr anchor="ctr" anchorCtr="1">
            <a:normAutofit/>
          </a:bodyPr>
          <a:lstStyle>
            <a:lvl1pPr>
              <a:defRPr sz="800">
                <a:noFill/>
              </a:defRPr>
            </a:lvl1pPr>
          </a:lstStyle>
          <a:p>
            <a:endParaRPr lang="en-US"/>
          </a:p>
        </p:txBody>
      </p:sp>
      <p:sp>
        <p:nvSpPr>
          <p:cNvPr id="13" name="Rectangle 14"/>
          <p:cNvSpPr/>
          <p:nvPr userDrawn="1"/>
        </p:nvSpPr>
        <p:spPr>
          <a:xfrm>
            <a:off x="9487892" y="0"/>
            <a:ext cx="1973057" cy="20955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900" b="1" i="0">
                <a:latin typeface="Calibri"/>
                <a:cs typeface="Calibri"/>
              </a:rPr>
              <a:t>Slide</a:t>
            </a:r>
            <a:r>
              <a:rPr lang="en-US" sz="900" b="1" i="0" baseline="0">
                <a:latin typeface="Calibri"/>
                <a:cs typeface="Calibri"/>
              </a:rPr>
              <a:t> Instructions</a:t>
            </a:r>
            <a:endParaRPr lang="en-US" sz="900" b="1" i="0">
              <a:latin typeface="Calibri"/>
              <a:cs typeface="Calibri"/>
            </a:endParaRPr>
          </a:p>
        </p:txBody>
      </p:sp>
      <p:sp>
        <p:nvSpPr>
          <p:cNvPr id="14" name="Rectangle 13"/>
          <p:cNvSpPr/>
          <p:nvPr userDrawn="1"/>
        </p:nvSpPr>
        <p:spPr>
          <a:xfrm>
            <a:off x="9578217" y="209552"/>
            <a:ext cx="1877344" cy="24438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spcAft>
                <a:spcPts val="300"/>
              </a:spcAft>
            </a:pPr>
            <a:r>
              <a:rPr lang="en-US" sz="650" i="1">
                <a:solidFill>
                  <a:srgbClr val="464B54"/>
                </a:solidFill>
              </a:rPr>
              <a:t>Instructions</a:t>
            </a:r>
            <a:r>
              <a:rPr lang="en-US" sz="650" i="1" baseline="0">
                <a:solidFill>
                  <a:srgbClr val="464B54"/>
                </a:solidFill>
              </a:rPr>
              <a:t> are not visible during Show Mode</a:t>
            </a:r>
            <a:br>
              <a:rPr lang="en-US" sz="650" i="1" baseline="0">
                <a:solidFill>
                  <a:srgbClr val="464B54"/>
                </a:solidFill>
              </a:rPr>
            </a:br>
            <a:br>
              <a:rPr lang="en-US" sz="650" i="1" baseline="0">
                <a:solidFill>
                  <a:srgbClr val="464B54"/>
                </a:solidFill>
              </a:rPr>
            </a:br>
            <a:r>
              <a:rPr lang="en-US" sz="900" b="1" i="0" baseline="0">
                <a:solidFill>
                  <a:srgbClr val="464B54"/>
                </a:solidFill>
              </a:rPr>
              <a:t>To insert images</a:t>
            </a:r>
          </a:p>
          <a:p>
            <a:pPr marL="93663" marR="0" indent="-93663" algn="l" defTabSz="914400" rtl="0" eaLnBrk="1" fontAlgn="auto" latinLnBrk="0" hangingPunct="1">
              <a:lnSpc>
                <a:spcPct val="100000"/>
              </a:lnSpc>
              <a:spcBef>
                <a:spcPts val="0"/>
              </a:spcBef>
              <a:spcAft>
                <a:spcPts val="300"/>
              </a:spcAft>
              <a:buClrTx/>
              <a:buSzTx/>
              <a:buFont typeface="Wingdings" charset="2"/>
              <a:buChar char="§"/>
              <a:tabLst/>
              <a:defRPr/>
            </a:pPr>
            <a:r>
              <a:rPr lang="en-US" sz="800" b="0" i="0">
                <a:solidFill>
                  <a:srgbClr val="464B54"/>
                </a:solidFill>
              </a:rPr>
              <a:t>A</a:t>
            </a:r>
            <a:r>
              <a:rPr lang="en-US" sz="800" b="0" i="0" baseline="0">
                <a:solidFill>
                  <a:srgbClr val="464B54"/>
                </a:solidFill>
              </a:rPr>
              <a:t> different image can be placed in e</a:t>
            </a:r>
            <a:r>
              <a:rPr lang="en-US" sz="800" b="0" i="0">
                <a:solidFill>
                  <a:srgbClr val="464B54"/>
                </a:solidFill>
              </a:rPr>
              <a:t>ach section of the Presbyterian Health Services logo</a:t>
            </a:r>
          </a:p>
          <a:p>
            <a:pPr marL="93663" marR="0" indent="-93663" algn="l" defTabSz="914400" rtl="0" eaLnBrk="1" fontAlgn="auto" latinLnBrk="0" hangingPunct="1">
              <a:lnSpc>
                <a:spcPct val="100000"/>
              </a:lnSpc>
              <a:spcBef>
                <a:spcPts val="0"/>
              </a:spcBef>
              <a:spcAft>
                <a:spcPts val="300"/>
              </a:spcAft>
              <a:buClrTx/>
              <a:buSzTx/>
              <a:buFont typeface="Wingdings" charset="2"/>
              <a:buChar char="§"/>
              <a:tabLst/>
              <a:defRPr/>
            </a:pPr>
            <a:r>
              <a:rPr lang="en-US" sz="800" b="0" i="0">
                <a:solidFill>
                  <a:srgbClr val="464B54"/>
                </a:solidFill>
              </a:rPr>
              <a:t>If you do not want</a:t>
            </a:r>
            <a:r>
              <a:rPr lang="en-US" sz="800" b="0" i="0" baseline="0">
                <a:solidFill>
                  <a:srgbClr val="464B54"/>
                </a:solidFill>
              </a:rPr>
              <a:t> to put any photos in, it will remain red</a:t>
            </a:r>
            <a:endParaRPr lang="en-US" sz="800" b="0" i="0">
              <a:solidFill>
                <a:srgbClr val="464B54"/>
              </a:solidFill>
            </a:endParaRPr>
          </a:p>
          <a:p>
            <a:pPr marL="93663" marR="0" indent="-93663" algn="l" defTabSz="914400" rtl="0" eaLnBrk="1" fontAlgn="auto" latinLnBrk="0" hangingPunct="1">
              <a:lnSpc>
                <a:spcPct val="100000"/>
              </a:lnSpc>
              <a:spcBef>
                <a:spcPts val="0"/>
              </a:spcBef>
              <a:spcAft>
                <a:spcPts val="300"/>
              </a:spcAft>
              <a:buClrTx/>
              <a:buSzTx/>
              <a:buFont typeface="Wingdings" charset="2"/>
              <a:buChar char="§"/>
              <a:tabLst/>
              <a:defRPr/>
            </a:pPr>
            <a:r>
              <a:rPr lang="en-US" sz="800" b="0" i="0">
                <a:solidFill>
                  <a:srgbClr val="464B54"/>
                </a:solidFill>
              </a:rPr>
              <a:t>Drag</a:t>
            </a:r>
            <a:r>
              <a:rPr lang="en-US" sz="800" b="0" i="0" baseline="0">
                <a:solidFill>
                  <a:srgbClr val="464B54"/>
                </a:solidFill>
              </a:rPr>
              <a:t> the image from your source folder onto the slide or click the placeholder and select the photo</a:t>
            </a:r>
          </a:p>
          <a:p>
            <a:pPr marL="93663" marR="0" indent="-93663" algn="l" defTabSz="914400" rtl="0" eaLnBrk="1" fontAlgn="auto" latinLnBrk="0" hangingPunct="1">
              <a:lnSpc>
                <a:spcPct val="100000"/>
              </a:lnSpc>
              <a:spcBef>
                <a:spcPts val="0"/>
              </a:spcBef>
              <a:spcAft>
                <a:spcPts val="300"/>
              </a:spcAft>
              <a:buClrTx/>
              <a:buSzTx/>
              <a:buFont typeface="Wingdings" charset="2"/>
              <a:buChar char="§"/>
              <a:tabLst/>
              <a:defRPr/>
            </a:pPr>
            <a:r>
              <a:rPr lang="en-US" sz="800" b="0" i="0" baseline="0">
                <a:solidFill>
                  <a:srgbClr val="464B54"/>
                </a:solidFill>
              </a:rPr>
              <a:t>To reposition your photo, click “</a:t>
            </a:r>
            <a:r>
              <a:rPr lang="en-US" sz="800" b="1" i="0" baseline="0">
                <a:solidFill>
                  <a:srgbClr val="464B54"/>
                </a:solidFill>
              </a:rPr>
              <a:t>Picture Format” </a:t>
            </a:r>
            <a:r>
              <a:rPr lang="en-US" sz="800" b="0" i="0" baseline="0">
                <a:solidFill>
                  <a:srgbClr val="464B54"/>
                </a:solidFill>
              </a:rPr>
              <a:t>and then </a:t>
            </a:r>
            <a:r>
              <a:rPr lang="en-US" sz="800" b="1" i="0" baseline="0">
                <a:solidFill>
                  <a:srgbClr val="464B54"/>
                </a:solidFill>
              </a:rPr>
              <a:t>“Crop”</a:t>
            </a:r>
          </a:p>
          <a:p>
            <a:pPr marL="93663" indent="-93663" algn="l">
              <a:spcAft>
                <a:spcPts val="300"/>
              </a:spcAft>
              <a:buFont typeface="Wingdings" charset="2"/>
              <a:buChar char="§"/>
              <a:tabLst/>
            </a:pPr>
            <a:r>
              <a:rPr lang="en-US" sz="800" b="0" i="0" baseline="0">
                <a:solidFill>
                  <a:srgbClr val="464B54"/>
                </a:solidFill>
              </a:rPr>
              <a:t>If the image overlaps/hides the text, click “</a:t>
            </a:r>
            <a:r>
              <a:rPr lang="en-US" sz="800" b="1" i="0" baseline="0">
                <a:solidFill>
                  <a:srgbClr val="464B54"/>
                </a:solidFill>
              </a:rPr>
              <a:t>reset” </a:t>
            </a:r>
            <a:r>
              <a:rPr lang="en-US" sz="800" b="0" i="0" baseline="0">
                <a:solidFill>
                  <a:srgbClr val="464B54"/>
                </a:solidFill>
              </a:rPr>
              <a:t>or right click on the image and select </a:t>
            </a:r>
            <a:r>
              <a:rPr lang="en-US" sz="800" b="1" i="0" baseline="0">
                <a:solidFill>
                  <a:srgbClr val="464B54"/>
                </a:solidFill>
              </a:rPr>
              <a:t>Arrange &gt; Send to Back</a:t>
            </a:r>
            <a:endParaRPr lang="en-US" sz="800" b="0" i="0">
              <a:solidFill>
                <a:srgbClr val="464B54"/>
              </a:solidFill>
            </a:endParaRPr>
          </a:p>
        </p:txBody>
      </p:sp>
      <p:pic>
        <p:nvPicPr>
          <p:cNvPr id="15" name="Picture 14" descr="Pres 2002 3 red cmyk copy.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506" y="2100729"/>
            <a:ext cx="4282254" cy="485616"/>
          </a:xfrm>
          <a:prstGeom prst="rect">
            <a:avLst/>
          </a:prstGeom>
        </p:spPr>
      </p:pic>
      <p:sp>
        <p:nvSpPr>
          <p:cNvPr id="5" name="Text Placeholder 4"/>
          <p:cNvSpPr>
            <a:spLocks noGrp="1"/>
          </p:cNvSpPr>
          <p:nvPr>
            <p:ph type="body" sz="quarter" idx="15" hasCustomPrompt="1"/>
          </p:nvPr>
        </p:nvSpPr>
        <p:spPr>
          <a:xfrm>
            <a:off x="631825" y="4998214"/>
            <a:ext cx="4276725" cy="392113"/>
          </a:xfrm>
        </p:spPr>
        <p:txBody>
          <a:bodyPr lIns="46800">
            <a:normAutofit/>
          </a:bodyPr>
          <a:lstStyle>
            <a:lvl1pPr>
              <a:defRPr sz="1200" b="1" cap="all" spc="-30" baseline="0"/>
            </a:lvl1pPr>
          </a:lstStyle>
          <a:p>
            <a:pPr lvl="0"/>
            <a:r>
              <a:rPr lang="en-US"/>
              <a:t>Presentation Date</a:t>
            </a:r>
          </a:p>
        </p:txBody>
      </p:sp>
    </p:spTree>
  </p:cSld>
  <p:clrMapOvr>
    <a:masterClrMapping/>
  </p:clrMapOvr>
  <p:extLst>
    <p:ext uri="{DCECCB84-F9BA-43D5-87BE-67443E8EF086}">
      <p15:sldGuideLst xmlns:p15="http://schemas.microsoft.com/office/powerpoint/2012/main">
        <p15:guide id="1" pos="5368">
          <p15:clr>
            <a:srgbClr val="FBAE40"/>
          </p15:clr>
        </p15:guide>
        <p15:guide id="2" pos="38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Blue - Photo">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p:cNvSpPr>
            <a:spLocks noGrp="1"/>
          </p:cNvSpPr>
          <p:nvPr>
            <p:ph type="pic" sz="quarter" idx="12"/>
          </p:nvPr>
        </p:nvSpPr>
        <p:spPr>
          <a:xfrm>
            <a:off x="-10954" y="-11866"/>
            <a:ext cx="9165908" cy="6869865"/>
          </a:xfrm>
          <a:custGeom>
            <a:avLst/>
            <a:gdLst>
              <a:gd name="connsiteX0" fmla="*/ 0 w 9165908"/>
              <a:gd name="connsiteY0" fmla="*/ 0 h 6858000"/>
              <a:gd name="connsiteX1" fmla="*/ 5736908 w 9165908"/>
              <a:gd name="connsiteY1" fmla="*/ 0 h 6858000"/>
              <a:gd name="connsiteX2" fmla="*/ 9165908 w 9165908"/>
              <a:gd name="connsiteY2" fmla="*/ 3429000 h 6858000"/>
              <a:gd name="connsiteX3" fmla="*/ 9165908 w 9165908"/>
              <a:gd name="connsiteY3" fmla="*/ 6858000 h 6858000"/>
              <a:gd name="connsiteX4" fmla="*/ 3429000 w 9165908"/>
              <a:gd name="connsiteY4" fmla="*/ 6858000 h 6858000"/>
              <a:gd name="connsiteX5" fmla="*/ 2381636 w 9165908"/>
              <a:gd name="connsiteY5" fmla="*/ 5810636 h 6858000"/>
              <a:gd name="connsiteX6" fmla="*/ 5763361 w 9165908"/>
              <a:gd name="connsiteY6" fmla="*/ 5810636 h 6858000"/>
              <a:gd name="connsiteX7" fmla="*/ 5763361 w 9165908"/>
              <a:gd name="connsiteY7" fmla="*/ 3363142 h 6858000"/>
              <a:gd name="connsiteX8" fmla="*/ 0 w 9165908"/>
              <a:gd name="connsiteY8" fmla="*/ 33631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5908" h="6858000">
                <a:moveTo>
                  <a:pt x="0" y="0"/>
                </a:moveTo>
                <a:lnTo>
                  <a:pt x="5736908" y="0"/>
                </a:lnTo>
                <a:lnTo>
                  <a:pt x="9165908" y="3429000"/>
                </a:lnTo>
                <a:lnTo>
                  <a:pt x="9165908" y="6858000"/>
                </a:lnTo>
                <a:lnTo>
                  <a:pt x="3429000" y="6858000"/>
                </a:lnTo>
                <a:lnTo>
                  <a:pt x="2381636" y="5810636"/>
                </a:lnTo>
                <a:lnTo>
                  <a:pt x="5763361" y="5810636"/>
                </a:lnTo>
                <a:lnTo>
                  <a:pt x="5763361" y="3363142"/>
                </a:lnTo>
                <a:lnTo>
                  <a:pt x="0" y="3363142"/>
                </a:lnTo>
                <a:close/>
              </a:path>
            </a:pathLst>
          </a:custGeom>
        </p:spPr>
        <p:txBody>
          <a:bodyPr wrap="square">
            <a:noAutofit/>
          </a:bodyPr>
          <a:lstStyle>
            <a:lvl1pPr>
              <a:defRPr>
                <a:noFill/>
              </a:defRPr>
            </a:lvl1pPr>
          </a:lstStyle>
          <a:p>
            <a:endParaRPr lang="en-US"/>
          </a:p>
        </p:txBody>
      </p:sp>
      <p:sp>
        <p:nvSpPr>
          <p:cNvPr id="9" name="Snip Diagonal Corner Rectangle 8"/>
          <p:cNvSpPr/>
          <p:nvPr userDrawn="1"/>
        </p:nvSpPr>
        <p:spPr>
          <a:xfrm rot="2702904" flipV="1">
            <a:off x="1492848" y="6138931"/>
            <a:ext cx="1975457" cy="106710"/>
          </a:xfrm>
          <a:custGeom>
            <a:avLst/>
            <a:gdLst>
              <a:gd name="connsiteX0" fmla="*/ 0 w 1964896"/>
              <a:gd name="connsiteY0" fmla="*/ 0 h 102359"/>
              <a:gd name="connsiteX1" fmla="*/ 1964896 w 1964896"/>
              <a:gd name="connsiteY1" fmla="*/ 0 h 102359"/>
              <a:gd name="connsiteX2" fmla="*/ 1964896 w 1964896"/>
              <a:gd name="connsiteY2" fmla="*/ 0 h 102359"/>
              <a:gd name="connsiteX3" fmla="*/ 1964896 w 1964896"/>
              <a:gd name="connsiteY3" fmla="*/ 102359 h 102359"/>
              <a:gd name="connsiteX4" fmla="*/ 1964896 w 1964896"/>
              <a:gd name="connsiteY4" fmla="*/ 102359 h 102359"/>
              <a:gd name="connsiteX5" fmla="*/ 0 w 1964896"/>
              <a:gd name="connsiteY5" fmla="*/ 102359 h 102359"/>
              <a:gd name="connsiteX6" fmla="*/ 0 w 1964896"/>
              <a:gd name="connsiteY6" fmla="*/ 102359 h 102359"/>
              <a:gd name="connsiteX7" fmla="*/ 0 w 1964896"/>
              <a:gd name="connsiteY7" fmla="*/ 0 h 102359"/>
              <a:gd name="connsiteX0" fmla="*/ 0 w 1964896"/>
              <a:gd name="connsiteY0" fmla="*/ 4347 h 106706"/>
              <a:gd name="connsiteX1" fmla="*/ 1883046 w 1964896"/>
              <a:gd name="connsiteY1" fmla="*/ 0 h 106706"/>
              <a:gd name="connsiteX2" fmla="*/ 1964896 w 1964896"/>
              <a:gd name="connsiteY2" fmla="*/ 4347 h 106706"/>
              <a:gd name="connsiteX3" fmla="*/ 1964896 w 1964896"/>
              <a:gd name="connsiteY3" fmla="*/ 4347 h 106706"/>
              <a:gd name="connsiteX4" fmla="*/ 1964896 w 1964896"/>
              <a:gd name="connsiteY4" fmla="*/ 106706 h 106706"/>
              <a:gd name="connsiteX5" fmla="*/ 1964896 w 1964896"/>
              <a:gd name="connsiteY5" fmla="*/ 106706 h 106706"/>
              <a:gd name="connsiteX6" fmla="*/ 0 w 1964896"/>
              <a:gd name="connsiteY6" fmla="*/ 106706 h 106706"/>
              <a:gd name="connsiteX7" fmla="*/ 0 w 1964896"/>
              <a:gd name="connsiteY7" fmla="*/ 106706 h 106706"/>
              <a:gd name="connsiteX8" fmla="*/ 0 w 1964896"/>
              <a:gd name="connsiteY8" fmla="*/ 4347 h 106706"/>
              <a:gd name="connsiteX0" fmla="*/ 0 w 1964896"/>
              <a:gd name="connsiteY0" fmla="*/ 4347 h 106706"/>
              <a:gd name="connsiteX1" fmla="*/ 1883046 w 1964896"/>
              <a:gd name="connsiteY1" fmla="*/ 0 h 106706"/>
              <a:gd name="connsiteX2" fmla="*/ 1964896 w 1964896"/>
              <a:gd name="connsiteY2" fmla="*/ 4347 h 106706"/>
              <a:gd name="connsiteX3" fmla="*/ 1964896 w 1964896"/>
              <a:gd name="connsiteY3" fmla="*/ 106706 h 106706"/>
              <a:gd name="connsiteX4" fmla="*/ 1964896 w 1964896"/>
              <a:gd name="connsiteY4" fmla="*/ 106706 h 106706"/>
              <a:gd name="connsiteX5" fmla="*/ 0 w 1964896"/>
              <a:gd name="connsiteY5" fmla="*/ 106706 h 106706"/>
              <a:gd name="connsiteX6" fmla="*/ 0 w 1964896"/>
              <a:gd name="connsiteY6" fmla="*/ 106706 h 106706"/>
              <a:gd name="connsiteX7" fmla="*/ 0 w 1964896"/>
              <a:gd name="connsiteY7" fmla="*/ 4347 h 106706"/>
              <a:gd name="connsiteX0" fmla="*/ 0 w 1964896"/>
              <a:gd name="connsiteY0" fmla="*/ 4347 h 106706"/>
              <a:gd name="connsiteX1" fmla="*/ 1883046 w 1964896"/>
              <a:gd name="connsiteY1" fmla="*/ 0 h 106706"/>
              <a:gd name="connsiteX2" fmla="*/ 1964896 w 1964896"/>
              <a:gd name="connsiteY2" fmla="*/ 106706 h 106706"/>
              <a:gd name="connsiteX3" fmla="*/ 1964896 w 1964896"/>
              <a:gd name="connsiteY3" fmla="*/ 106706 h 106706"/>
              <a:gd name="connsiteX4" fmla="*/ 0 w 1964896"/>
              <a:gd name="connsiteY4" fmla="*/ 106706 h 106706"/>
              <a:gd name="connsiteX5" fmla="*/ 0 w 1964896"/>
              <a:gd name="connsiteY5" fmla="*/ 106706 h 106706"/>
              <a:gd name="connsiteX6" fmla="*/ 0 w 1964896"/>
              <a:gd name="connsiteY6" fmla="*/ 4347 h 106706"/>
              <a:gd name="connsiteX0" fmla="*/ 0 w 1964896"/>
              <a:gd name="connsiteY0" fmla="*/ 4351 h 106710"/>
              <a:gd name="connsiteX1" fmla="*/ 1877768 w 1964896"/>
              <a:gd name="connsiteY1" fmla="*/ 0 h 106710"/>
              <a:gd name="connsiteX2" fmla="*/ 1964896 w 1964896"/>
              <a:gd name="connsiteY2" fmla="*/ 106710 h 106710"/>
              <a:gd name="connsiteX3" fmla="*/ 1964896 w 1964896"/>
              <a:gd name="connsiteY3" fmla="*/ 106710 h 106710"/>
              <a:gd name="connsiteX4" fmla="*/ 0 w 1964896"/>
              <a:gd name="connsiteY4" fmla="*/ 106710 h 106710"/>
              <a:gd name="connsiteX5" fmla="*/ 0 w 1964896"/>
              <a:gd name="connsiteY5" fmla="*/ 106710 h 106710"/>
              <a:gd name="connsiteX6" fmla="*/ 0 w 1964896"/>
              <a:gd name="connsiteY6" fmla="*/ 4351 h 106710"/>
              <a:gd name="connsiteX0" fmla="*/ 0 w 2120506"/>
              <a:gd name="connsiteY0" fmla="*/ 4351 h 220322"/>
              <a:gd name="connsiteX1" fmla="*/ 1877768 w 2120506"/>
              <a:gd name="connsiteY1" fmla="*/ 0 h 220322"/>
              <a:gd name="connsiteX2" fmla="*/ 1964896 w 2120506"/>
              <a:gd name="connsiteY2" fmla="*/ 106710 h 220322"/>
              <a:gd name="connsiteX3" fmla="*/ 2120506 w 2120506"/>
              <a:gd name="connsiteY3" fmla="*/ 220322 h 220322"/>
              <a:gd name="connsiteX4" fmla="*/ 0 w 2120506"/>
              <a:gd name="connsiteY4" fmla="*/ 106710 h 220322"/>
              <a:gd name="connsiteX5" fmla="*/ 0 w 2120506"/>
              <a:gd name="connsiteY5" fmla="*/ 106710 h 220322"/>
              <a:gd name="connsiteX6" fmla="*/ 0 w 2120506"/>
              <a:gd name="connsiteY6" fmla="*/ 4351 h 220322"/>
              <a:gd name="connsiteX0" fmla="*/ 0 w 1964896"/>
              <a:gd name="connsiteY0" fmla="*/ 4351 h 106710"/>
              <a:gd name="connsiteX1" fmla="*/ 1877768 w 1964896"/>
              <a:gd name="connsiteY1" fmla="*/ 0 h 106710"/>
              <a:gd name="connsiteX2" fmla="*/ 1964896 w 1964896"/>
              <a:gd name="connsiteY2" fmla="*/ 106710 h 106710"/>
              <a:gd name="connsiteX3" fmla="*/ 0 w 1964896"/>
              <a:gd name="connsiteY3" fmla="*/ 106710 h 106710"/>
              <a:gd name="connsiteX4" fmla="*/ 0 w 1964896"/>
              <a:gd name="connsiteY4" fmla="*/ 106710 h 106710"/>
              <a:gd name="connsiteX5" fmla="*/ 0 w 1964896"/>
              <a:gd name="connsiteY5" fmla="*/ 4351 h 106710"/>
              <a:gd name="connsiteX0" fmla="*/ 0 w 1975457"/>
              <a:gd name="connsiteY0" fmla="*/ 4351 h 106710"/>
              <a:gd name="connsiteX1" fmla="*/ 1877768 w 1975457"/>
              <a:gd name="connsiteY1" fmla="*/ 0 h 106710"/>
              <a:gd name="connsiteX2" fmla="*/ 1975457 w 1975457"/>
              <a:gd name="connsiteY2" fmla="*/ 101440 h 106710"/>
              <a:gd name="connsiteX3" fmla="*/ 0 w 1975457"/>
              <a:gd name="connsiteY3" fmla="*/ 106710 h 106710"/>
              <a:gd name="connsiteX4" fmla="*/ 0 w 1975457"/>
              <a:gd name="connsiteY4" fmla="*/ 106710 h 106710"/>
              <a:gd name="connsiteX5" fmla="*/ 0 w 1975457"/>
              <a:gd name="connsiteY5" fmla="*/ 4351 h 10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457" h="106710">
                <a:moveTo>
                  <a:pt x="0" y="4351"/>
                </a:moveTo>
                <a:lnTo>
                  <a:pt x="1877768" y="0"/>
                </a:lnTo>
                <a:lnTo>
                  <a:pt x="1975457" y="101440"/>
                </a:lnTo>
                <a:lnTo>
                  <a:pt x="0" y="106710"/>
                </a:lnTo>
                <a:lnTo>
                  <a:pt x="0" y="106710"/>
                </a:lnTo>
                <a:lnTo>
                  <a:pt x="0" y="435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Diagonal Corner Rectangle 9"/>
          <p:cNvSpPr/>
          <p:nvPr userDrawn="1"/>
        </p:nvSpPr>
        <p:spPr>
          <a:xfrm rot="2702904" flipV="1">
            <a:off x="7507351" y="2369893"/>
            <a:ext cx="1964896" cy="102359"/>
          </a:xfrm>
          <a:custGeom>
            <a:avLst/>
            <a:gdLst>
              <a:gd name="connsiteX0" fmla="*/ 0 w 1964896"/>
              <a:gd name="connsiteY0" fmla="*/ 0 h 102359"/>
              <a:gd name="connsiteX1" fmla="*/ 1964896 w 1964896"/>
              <a:gd name="connsiteY1" fmla="*/ 0 h 102359"/>
              <a:gd name="connsiteX2" fmla="*/ 1964896 w 1964896"/>
              <a:gd name="connsiteY2" fmla="*/ 0 h 102359"/>
              <a:gd name="connsiteX3" fmla="*/ 1964896 w 1964896"/>
              <a:gd name="connsiteY3" fmla="*/ 102359 h 102359"/>
              <a:gd name="connsiteX4" fmla="*/ 1964896 w 1964896"/>
              <a:gd name="connsiteY4" fmla="*/ 102359 h 102359"/>
              <a:gd name="connsiteX5" fmla="*/ 0 w 1964896"/>
              <a:gd name="connsiteY5" fmla="*/ 102359 h 102359"/>
              <a:gd name="connsiteX6" fmla="*/ 0 w 1964896"/>
              <a:gd name="connsiteY6" fmla="*/ 102359 h 102359"/>
              <a:gd name="connsiteX7" fmla="*/ 0 w 1964896"/>
              <a:gd name="connsiteY7" fmla="*/ 0 h 102359"/>
              <a:gd name="connsiteX0" fmla="*/ 0 w 1964896"/>
              <a:gd name="connsiteY0" fmla="*/ 0 h 102359"/>
              <a:gd name="connsiteX1" fmla="*/ 1964896 w 1964896"/>
              <a:gd name="connsiteY1" fmla="*/ 0 h 102359"/>
              <a:gd name="connsiteX2" fmla="*/ 1964896 w 1964896"/>
              <a:gd name="connsiteY2" fmla="*/ 0 h 102359"/>
              <a:gd name="connsiteX3" fmla="*/ 1964896 w 1964896"/>
              <a:gd name="connsiteY3" fmla="*/ 102359 h 102359"/>
              <a:gd name="connsiteX4" fmla="*/ 1866113 w 1964896"/>
              <a:gd name="connsiteY4" fmla="*/ 102275 h 102359"/>
              <a:gd name="connsiteX5" fmla="*/ 0 w 1964896"/>
              <a:gd name="connsiteY5" fmla="*/ 102359 h 102359"/>
              <a:gd name="connsiteX6" fmla="*/ 0 w 1964896"/>
              <a:gd name="connsiteY6" fmla="*/ 102359 h 102359"/>
              <a:gd name="connsiteX7" fmla="*/ 0 w 1964896"/>
              <a:gd name="connsiteY7" fmla="*/ 0 h 102359"/>
              <a:gd name="connsiteX0" fmla="*/ 0 w 1969393"/>
              <a:gd name="connsiteY0" fmla="*/ 0 h 102359"/>
              <a:gd name="connsiteX1" fmla="*/ 1964896 w 1969393"/>
              <a:gd name="connsiteY1" fmla="*/ 0 h 102359"/>
              <a:gd name="connsiteX2" fmla="*/ 1964896 w 1969393"/>
              <a:gd name="connsiteY2" fmla="*/ 0 h 102359"/>
              <a:gd name="connsiteX3" fmla="*/ 1969393 w 1969393"/>
              <a:gd name="connsiteY3" fmla="*/ 93382 h 102359"/>
              <a:gd name="connsiteX4" fmla="*/ 1866113 w 1969393"/>
              <a:gd name="connsiteY4" fmla="*/ 102275 h 102359"/>
              <a:gd name="connsiteX5" fmla="*/ 0 w 1969393"/>
              <a:gd name="connsiteY5" fmla="*/ 102359 h 102359"/>
              <a:gd name="connsiteX6" fmla="*/ 0 w 1969393"/>
              <a:gd name="connsiteY6" fmla="*/ 102359 h 102359"/>
              <a:gd name="connsiteX7" fmla="*/ 0 w 1969393"/>
              <a:gd name="connsiteY7" fmla="*/ 0 h 102359"/>
              <a:gd name="connsiteX0" fmla="*/ 0 w 1964896"/>
              <a:gd name="connsiteY0" fmla="*/ 0 h 102359"/>
              <a:gd name="connsiteX1" fmla="*/ 1964896 w 1964896"/>
              <a:gd name="connsiteY1" fmla="*/ 0 h 102359"/>
              <a:gd name="connsiteX2" fmla="*/ 1964896 w 1964896"/>
              <a:gd name="connsiteY2" fmla="*/ 0 h 102359"/>
              <a:gd name="connsiteX3" fmla="*/ 1866113 w 1964896"/>
              <a:gd name="connsiteY3" fmla="*/ 102275 h 102359"/>
              <a:gd name="connsiteX4" fmla="*/ 0 w 1964896"/>
              <a:gd name="connsiteY4" fmla="*/ 102359 h 102359"/>
              <a:gd name="connsiteX5" fmla="*/ 0 w 1964896"/>
              <a:gd name="connsiteY5" fmla="*/ 102359 h 102359"/>
              <a:gd name="connsiteX6" fmla="*/ 0 w 1964896"/>
              <a:gd name="connsiteY6" fmla="*/ 0 h 10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896" h="102359">
                <a:moveTo>
                  <a:pt x="0" y="0"/>
                </a:moveTo>
                <a:lnTo>
                  <a:pt x="1964896" y="0"/>
                </a:lnTo>
                <a:lnTo>
                  <a:pt x="1964896" y="0"/>
                </a:lnTo>
                <a:lnTo>
                  <a:pt x="1866113" y="102275"/>
                </a:lnTo>
                <a:lnTo>
                  <a:pt x="0" y="102359"/>
                </a:lnTo>
                <a:lnTo>
                  <a:pt x="0" y="102359"/>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Single Corner Rectangle 16"/>
          <p:cNvSpPr/>
          <p:nvPr userDrawn="1"/>
        </p:nvSpPr>
        <p:spPr>
          <a:xfrm>
            <a:off x="-7711" y="3351900"/>
            <a:ext cx="5763361" cy="2464509"/>
          </a:xfrm>
          <a:prstGeom prst="snip1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617141" y="3649784"/>
            <a:ext cx="4787213" cy="1143447"/>
          </a:xfrm>
          <a:prstGeom prst="rect">
            <a:avLst/>
          </a:prstGeom>
        </p:spPr>
        <p:txBody>
          <a:bodyPr anchor="b">
            <a:noAutofit/>
          </a:bodyPr>
          <a:lstStyle>
            <a:lvl1pPr>
              <a:defRPr sz="3600">
                <a:solidFill>
                  <a:schemeClr val="bg1"/>
                </a:solidFill>
              </a:defRPr>
            </a:lvl1pPr>
          </a:lstStyle>
          <a:p>
            <a:r>
              <a:rPr lang="en-US"/>
              <a:t>SECTION HEADER</a:t>
            </a:r>
          </a:p>
        </p:txBody>
      </p:sp>
      <p:sp>
        <p:nvSpPr>
          <p:cNvPr id="12" name="Text Placeholder 2"/>
          <p:cNvSpPr>
            <a:spLocks noGrp="1"/>
          </p:cNvSpPr>
          <p:nvPr>
            <p:ph type="body" idx="1" hasCustomPrompt="1"/>
          </p:nvPr>
        </p:nvSpPr>
        <p:spPr>
          <a:xfrm>
            <a:off x="625475" y="4793232"/>
            <a:ext cx="4778879" cy="680039"/>
          </a:xfrm>
          <a:prstGeom prst="rect">
            <a:avLst/>
          </a:prstGeom>
        </p:spPr>
        <p:txBody>
          <a:bodyPr lIns="0" rIns="36000">
            <a:normAutofit/>
          </a:bodyPr>
          <a:lstStyle>
            <a:lvl1pPr marL="0" indent="0">
              <a:spcBef>
                <a:spcPts val="0"/>
              </a:spcBef>
              <a:buNone/>
              <a:defRPr sz="2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Sub-header</a:t>
            </a:r>
          </a:p>
        </p:txBody>
      </p:sp>
      <p:sp>
        <p:nvSpPr>
          <p:cNvPr id="16" name="Rectangle 14"/>
          <p:cNvSpPr/>
          <p:nvPr userDrawn="1"/>
        </p:nvSpPr>
        <p:spPr>
          <a:xfrm>
            <a:off x="9487892" y="0"/>
            <a:ext cx="1973057" cy="20955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900" b="1" i="0">
                <a:latin typeface="Calibri"/>
                <a:cs typeface="Calibri"/>
              </a:rPr>
              <a:t>Slide</a:t>
            </a:r>
            <a:r>
              <a:rPr lang="en-US" sz="900" b="1" i="0" baseline="0">
                <a:latin typeface="Calibri"/>
                <a:cs typeface="Calibri"/>
              </a:rPr>
              <a:t> Instructions</a:t>
            </a:r>
            <a:endParaRPr lang="en-US" sz="900" b="1" i="0">
              <a:latin typeface="Calibri"/>
              <a:cs typeface="Calibri"/>
            </a:endParaRPr>
          </a:p>
        </p:txBody>
      </p:sp>
      <p:sp>
        <p:nvSpPr>
          <p:cNvPr id="18" name="Rectangle 17"/>
          <p:cNvSpPr/>
          <p:nvPr userDrawn="1"/>
        </p:nvSpPr>
        <p:spPr>
          <a:xfrm>
            <a:off x="9578217" y="209553"/>
            <a:ext cx="1877344" cy="17662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spcAft>
                <a:spcPts val="300"/>
              </a:spcAft>
            </a:pPr>
            <a:r>
              <a:rPr lang="en-US" sz="650" i="1">
                <a:solidFill>
                  <a:srgbClr val="464B54"/>
                </a:solidFill>
              </a:rPr>
              <a:t>Instructions</a:t>
            </a:r>
            <a:r>
              <a:rPr lang="en-US" sz="650" i="1" baseline="0">
                <a:solidFill>
                  <a:srgbClr val="464B54"/>
                </a:solidFill>
              </a:rPr>
              <a:t> are not visible during Show Mode</a:t>
            </a:r>
            <a:br>
              <a:rPr lang="en-US" sz="650" i="1" baseline="0">
                <a:solidFill>
                  <a:srgbClr val="464B54"/>
                </a:solidFill>
              </a:rPr>
            </a:br>
            <a:br>
              <a:rPr lang="en-US" sz="650" i="1" baseline="0">
                <a:solidFill>
                  <a:srgbClr val="464B54"/>
                </a:solidFill>
              </a:rPr>
            </a:br>
            <a:r>
              <a:rPr lang="en-US" sz="900" b="1" i="0" baseline="0">
                <a:solidFill>
                  <a:srgbClr val="464B54"/>
                </a:solidFill>
              </a:rPr>
              <a:t>To insert image</a:t>
            </a:r>
          </a:p>
          <a:p>
            <a:pPr marL="93663" marR="0" indent="-93663" algn="l" defTabSz="914400" rtl="0" eaLnBrk="1" fontAlgn="auto" latinLnBrk="0" hangingPunct="1">
              <a:lnSpc>
                <a:spcPct val="100000"/>
              </a:lnSpc>
              <a:spcBef>
                <a:spcPts val="0"/>
              </a:spcBef>
              <a:spcAft>
                <a:spcPts val="300"/>
              </a:spcAft>
              <a:buClrTx/>
              <a:buSzTx/>
              <a:buFont typeface="Wingdings" charset="2"/>
              <a:buChar char="§"/>
              <a:tabLst/>
              <a:defRPr/>
            </a:pPr>
            <a:r>
              <a:rPr lang="en-US" sz="800" b="0" i="0">
                <a:solidFill>
                  <a:srgbClr val="464B54"/>
                </a:solidFill>
              </a:rPr>
              <a:t>Drag</a:t>
            </a:r>
            <a:r>
              <a:rPr lang="en-US" sz="800" b="0" i="0" baseline="0">
                <a:solidFill>
                  <a:srgbClr val="464B54"/>
                </a:solidFill>
              </a:rPr>
              <a:t> the image from your source folder onto the slide or click the placeholder and select the photo</a:t>
            </a:r>
          </a:p>
          <a:p>
            <a:pPr marL="93663" marR="0" indent="-93663" algn="l" defTabSz="914400" rtl="0" eaLnBrk="1" fontAlgn="auto" latinLnBrk="0" hangingPunct="1">
              <a:lnSpc>
                <a:spcPct val="100000"/>
              </a:lnSpc>
              <a:spcBef>
                <a:spcPts val="0"/>
              </a:spcBef>
              <a:spcAft>
                <a:spcPts val="300"/>
              </a:spcAft>
              <a:buClrTx/>
              <a:buSzTx/>
              <a:buFont typeface="Wingdings" charset="2"/>
              <a:buChar char="§"/>
              <a:tabLst/>
              <a:defRPr/>
            </a:pPr>
            <a:r>
              <a:rPr lang="en-US" sz="800" b="0" i="0" baseline="0">
                <a:solidFill>
                  <a:srgbClr val="464B54"/>
                </a:solidFill>
              </a:rPr>
              <a:t>To reposition your photo, click “</a:t>
            </a:r>
            <a:r>
              <a:rPr lang="en-US" sz="800" b="1" i="0" baseline="0">
                <a:solidFill>
                  <a:srgbClr val="464B54"/>
                </a:solidFill>
              </a:rPr>
              <a:t>Picture Format” </a:t>
            </a:r>
            <a:r>
              <a:rPr lang="en-US" sz="800" b="0" i="0" baseline="0">
                <a:solidFill>
                  <a:srgbClr val="464B54"/>
                </a:solidFill>
              </a:rPr>
              <a:t>and then </a:t>
            </a:r>
            <a:r>
              <a:rPr lang="en-US" sz="800" b="1" i="0" baseline="0">
                <a:solidFill>
                  <a:srgbClr val="464B54"/>
                </a:solidFill>
              </a:rPr>
              <a:t>“Crop”</a:t>
            </a:r>
          </a:p>
          <a:p>
            <a:pPr marL="93663" indent="-93663" algn="l">
              <a:spcAft>
                <a:spcPts val="300"/>
              </a:spcAft>
              <a:buFont typeface="Wingdings" charset="2"/>
              <a:buChar char="§"/>
              <a:tabLst/>
            </a:pPr>
            <a:r>
              <a:rPr lang="en-US" sz="800" b="0" i="0" baseline="0">
                <a:solidFill>
                  <a:srgbClr val="464B54"/>
                </a:solidFill>
              </a:rPr>
              <a:t>If the image overlaps/hides the text, click “</a:t>
            </a:r>
            <a:r>
              <a:rPr lang="en-US" sz="800" b="1" i="0" baseline="0">
                <a:solidFill>
                  <a:srgbClr val="464B54"/>
                </a:solidFill>
              </a:rPr>
              <a:t>reset” </a:t>
            </a:r>
            <a:r>
              <a:rPr lang="en-US" sz="800" b="0" i="0" baseline="0">
                <a:solidFill>
                  <a:srgbClr val="464B54"/>
                </a:solidFill>
              </a:rPr>
              <a:t>or right click on the image and select </a:t>
            </a:r>
            <a:r>
              <a:rPr lang="en-US" sz="800" b="1" i="0" baseline="0">
                <a:solidFill>
                  <a:srgbClr val="464B54"/>
                </a:solidFill>
              </a:rPr>
              <a:t>Arrange &gt; Send to Back</a:t>
            </a:r>
            <a:endParaRPr lang="en-US" sz="800" b="0" i="0">
              <a:solidFill>
                <a:srgbClr val="464B54"/>
              </a:solidFill>
            </a:endParaRPr>
          </a:p>
        </p:txBody>
      </p:sp>
      <p:sp>
        <p:nvSpPr>
          <p:cNvPr id="2" name="Footer Placeholder 1"/>
          <p:cNvSpPr>
            <a:spLocks noGrp="1"/>
          </p:cNvSpPr>
          <p:nvPr>
            <p:ph type="ftr" sz="quarter" idx="15"/>
          </p:nvPr>
        </p:nvSpPr>
        <p:spPr/>
        <p:txBody>
          <a:bodyPr/>
          <a:lstStyle/>
          <a:p>
            <a:endParaRPr lang="en-US" noProof="0"/>
          </a:p>
        </p:txBody>
      </p:sp>
      <p:pic>
        <p:nvPicPr>
          <p:cNvPr id="20" name="Picture 19" descr="Pres 2002 3 red cmyk copy.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321" y="6528716"/>
            <a:ext cx="1523783" cy="1728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8523" r="8968" b="5944"/>
          <a:stretch/>
        </p:blipFill>
        <p:spPr>
          <a:xfrm>
            <a:off x="-1" y="2002807"/>
            <a:ext cx="3132587" cy="2376688"/>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917"/>
          <a:stretch/>
        </p:blipFill>
        <p:spPr>
          <a:xfrm>
            <a:off x="3149561" y="0"/>
            <a:ext cx="2946439" cy="1786146"/>
          </a:xfrm>
          <a:prstGeom prst="rect">
            <a:avLst/>
          </a:prstGeom>
        </p:spPr>
      </p:pic>
      <p:sp>
        <p:nvSpPr>
          <p:cNvPr id="3" name="Subtitle 2"/>
          <p:cNvSpPr>
            <a:spLocks noGrp="1"/>
          </p:cNvSpPr>
          <p:nvPr>
            <p:ph type="subTitle" idx="1"/>
          </p:nvPr>
        </p:nvSpPr>
        <p:spPr>
          <a:xfrm>
            <a:off x="685800" y="5363423"/>
            <a:ext cx="6858000" cy="858101"/>
          </a:xfrm>
          <a:prstGeom prst="rect">
            <a:avLst/>
          </a:prstGeom>
        </p:spPr>
        <p:txBody>
          <a:bodyPr>
            <a:normAutofit/>
          </a:bodyPr>
          <a:lstStyle>
            <a:lvl1pPr marL="0" indent="0" algn="l">
              <a:buNone/>
              <a:defRPr kumimoji="1" lang="en-US" sz="2000" b="0" dirty="0">
                <a:solidFill>
                  <a:schemeClr val="tx2"/>
                </a:solidFill>
                <a:effectLst/>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userDrawn="1">
            <p:ph type="ctrTitle"/>
          </p:nvPr>
        </p:nvSpPr>
        <p:spPr>
          <a:xfrm>
            <a:off x="685800" y="4722463"/>
            <a:ext cx="7772400" cy="623649"/>
          </a:xfrm>
          <a:prstGeom prst="rect">
            <a:avLst/>
          </a:prstGeom>
        </p:spPr>
        <p:txBody>
          <a:bodyPr anchor="b">
            <a:normAutofit/>
          </a:bodyPr>
          <a:lstStyle>
            <a:lvl1pPr algn="l">
              <a:defRPr kumimoji="1" lang="en-US" sz="3200" b="1" dirty="0">
                <a:solidFill>
                  <a:schemeClr val="accent1"/>
                </a:solidFill>
                <a:effectLst/>
                <a:latin typeface="+mn-lt"/>
                <a:ea typeface="+mn-ea"/>
                <a:cs typeface="+mn-cs"/>
              </a:defRPr>
            </a:lvl1pPr>
          </a:lstStyle>
          <a:p>
            <a:r>
              <a:rPr lang="en-US"/>
              <a:t>Click to edit Master title style</a:t>
            </a:r>
          </a:p>
        </p:txBody>
      </p:sp>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l="1069" t="6139" r="1" b="6664"/>
          <a:stretch/>
        </p:blipFill>
        <p:spPr>
          <a:xfrm>
            <a:off x="-8467" y="-8467"/>
            <a:ext cx="3158028" cy="2226730"/>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44263" t="18674" r="16057"/>
          <a:stretch/>
        </p:blipFill>
        <p:spPr>
          <a:xfrm>
            <a:off x="6083849" y="-1"/>
            <a:ext cx="3060151" cy="4176213"/>
          </a:xfrm>
          <a:prstGeom prst="rect">
            <a:avLst/>
          </a:prstGeom>
        </p:spPr>
      </p:pic>
      <p:pic>
        <p:nvPicPr>
          <p:cNvPr id="14" name="Picture 13"/>
          <p:cNvPicPr>
            <a:picLocks noChangeAspect="1"/>
          </p:cNvPicPr>
          <p:nvPr userDrawn="1"/>
        </p:nvPicPr>
        <p:blipFill rotWithShape="1">
          <a:blip r:embed="rId6" cstate="print">
            <a:extLst>
              <a:ext uri="{28A0092B-C50C-407E-A947-70E740481C1C}">
                <a14:useLocalDpi xmlns:a14="http://schemas.microsoft.com/office/drawing/2010/main" val="0"/>
              </a:ext>
            </a:extLst>
          </a:blip>
          <a:srcRect l="4624" t="7251" r="18734"/>
          <a:stretch/>
        </p:blipFill>
        <p:spPr>
          <a:xfrm>
            <a:off x="3149580" y="1794294"/>
            <a:ext cx="2954887" cy="2379454"/>
          </a:xfrm>
          <a:prstGeom prst="rect">
            <a:avLst/>
          </a:prstGeom>
        </p:spPr>
      </p:pic>
      <p:cxnSp>
        <p:nvCxnSpPr>
          <p:cNvPr id="15" name="Straight Connector 14"/>
          <p:cNvCxnSpPr/>
          <p:nvPr userDrawn="1"/>
        </p:nvCxnSpPr>
        <p:spPr>
          <a:xfrm>
            <a:off x="3141133" y="-8467"/>
            <a:ext cx="0" cy="417406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6096000" y="-8467"/>
            <a:ext cx="0" cy="417406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H="1">
            <a:off x="-16934" y="2218267"/>
            <a:ext cx="314113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flipV="1">
            <a:off x="3132667" y="1769534"/>
            <a:ext cx="2963334"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userDrawn="1"/>
        </p:nvSpPr>
        <p:spPr>
          <a:xfrm>
            <a:off x="0" y="6781799"/>
            <a:ext cx="9144000" cy="84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0317" tIns="45163" rIns="90317" bIns="45163" rtlCol="0" anchor="ctr"/>
          <a:lstStyle/>
          <a:p>
            <a:pPr algn="ctr"/>
            <a:endParaRPr lang="en-US"/>
          </a:p>
        </p:txBody>
      </p:sp>
      <p:sp>
        <p:nvSpPr>
          <p:cNvPr id="13" name="Rectangle 12"/>
          <p:cNvSpPr/>
          <p:nvPr userDrawn="1"/>
        </p:nvSpPr>
        <p:spPr>
          <a:xfrm>
            <a:off x="-8467" y="4165600"/>
            <a:ext cx="9152467" cy="331451"/>
          </a:xfrm>
          <a:prstGeom prst="rect">
            <a:avLst/>
          </a:prstGeom>
          <a:solidFill>
            <a:schemeClr val="accent1"/>
          </a:solidFill>
          <a:ln>
            <a:noFill/>
          </a:ln>
          <a:effectLst>
            <a:outerShdw blurRad="50800" dist="25400" dir="5400000" algn="t"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261224" y="6427399"/>
            <a:ext cx="17399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10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188" y="1633538"/>
            <a:ext cx="7904162" cy="4532312"/>
          </a:xfrm>
          <a:prstGeom prst="rect">
            <a:avLst/>
          </a:prstGeom>
        </p:spPr>
        <p:txBody>
          <a:bodyPr>
            <a:normAutofit/>
          </a:bodyPr>
          <a:lstStyle>
            <a:lvl1pPr marL="0" indent="0">
              <a:buNone/>
              <a:defRPr sz="1500">
                <a:solidFill>
                  <a:schemeClr val="tx1">
                    <a:lumMod val="65000"/>
                    <a:lumOff val="35000"/>
                  </a:schemeClr>
                </a:solidFill>
              </a:defRPr>
            </a:lvl1pPr>
            <a:lvl2pPr marL="600075" indent="-257175">
              <a:buClr>
                <a:schemeClr val="tx2"/>
              </a:buClr>
              <a:buSzPct val="111000"/>
              <a:buFont typeface="Arial" charset="0"/>
              <a:buChar char="•"/>
              <a:defRPr sz="1500">
                <a:solidFill>
                  <a:schemeClr val="tx1">
                    <a:lumMod val="65000"/>
                    <a:lumOff val="35000"/>
                  </a:schemeClr>
                </a:solidFill>
              </a:defRPr>
            </a:lvl2pPr>
            <a:lvl3pPr marL="942975" indent="-257175">
              <a:buClr>
                <a:schemeClr val="tx2"/>
              </a:buClr>
              <a:buFont typeface="Arial" charset="0"/>
              <a:buChar char="•"/>
              <a:defRPr sz="1350">
                <a:solidFill>
                  <a:schemeClr val="tx1">
                    <a:lumMod val="65000"/>
                    <a:lumOff val="35000"/>
                  </a:schemeClr>
                </a:solidFill>
              </a:defRPr>
            </a:lvl3pPr>
            <a:lvl4pPr marL="1243013" indent="-214313">
              <a:buClr>
                <a:schemeClr val="tx2"/>
              </a:buClr>
              <a:buFont typeface="Arial" charset="0"/>
              <a:buChar char="•"/>
              <a:defRPr sz="1200">
                <a:solidFill>
                  <a:schemeClr val="tx1">
                    <a:lumMod val="65000"/>
                    <a:lumOff val="35000"/>
                  </a:schemeClr>
                </a:solidFill>
              </a:defRPr>
            </a:lvl4pPr>
            <a:lvl5pPr marL="1585913" indent="-214313">
              <a:buClr>
                <a:schemeClr val="tx2"/>
              </a:buClr>
              <a:buFont typeface="Arial" charset="0"/>
              <a:buChar char="•"/>
              <a:defRPr sz="12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4BF1F63-4705-854C-A90E-B08697EA9D5E}" type="slidenum">
              <a:rPr lang="en-US" smtClean="0"/>
              <a:t>‹#›</a:t>
            </a:fld>
            <a:endParaRPr lang="en-US"/>
          </a:p>
        </p:txBody>
      </p:sp>
      <p:sp>
        <p:nvSpPr>
          <p:cNvPr id="4" name="Text Placeholder 3"/>
          <p:cNvSpPr>
            <a:spLocks noGrp="1"/>
          </p:cNvSpPr>
          <p:nvPr>
            <p:ph type="body" sz="quarter" idx="13"/>
          </p:nvPr>
        </p:nvSpPr>
        <p:spPr>
          <a:xfrm>
            <a:off x="611190" y="1052515"/>
            <a:ext cx="7893050" cy="339725"/>
          </a:xfrm>
          <a:prstGeom prst="rect">
            <a:avLst/>
          </a:prstGeom>
        </p:spPr>
        <p:txBody>
          <a:bodyPr lIns="46800" rIns="46800">
            <a:noAutofit/>
          </a:bodyPr>
          <a:lstStyle>
            <a:lvl1pPr>
              <a:defRPr sz="1350" spc="-23" baseline="0">
                <a:solidFill>
                  <a:schemeClr val="tx1">
                    <a:lumMod val="65000"/>
                    <a:lumOff val="35000"/>
                  </a:schemeClr>
                </a:solidFill>
              </a:defRPr>
            </a:lvl1pPr>
          </a:lstStyle>
          <a:p>
            <a:pPr lvl="0"/>
            <a:r>
              <a:rPr lang="en-US"/>
              <a:t>Click to edit Master text styles</a:t>
            </a:r>
          </a:p>
        </p:txBody>
      </p:sp>
      <p:cxnSp>
        <p:nvCxnSpPr>
          <p:cNvPr id="7" name="Straight Connector 6"/>
          <p:cNvCxnSpPr/>
          <p:nvPr userDrawn="1"/>
        </p:nvCxnSpPr>
        <p:spPr>
          <a:xfrm>
            <a:off x="0" y="6426926"/>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4"/>
          </p:nvPr>
        </p:nvSpPr>
        <p:spPr/>
        <p:txBody>
          <a:bodyPr/>
          <a:lstStyle/>
          <a:p>
            <a:endParaRPr lang="en-US" noProof="0"/>
          </a:p>
        </p:txBody>
      </p:sp>
    </p:spTree>
    <p:extLst>
      <p:ext uri="{BB962C8B-B14F-4D97-AF65-F5344CB8AC3E}">
        <p14:creationId xmlns:p14="http://schemas.microsoft.com/office/powerpoint/2010/main" val="4054037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9D37-F5A1-D24E-B390-1BF15A5959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155570-52F3-A749-945C-8D74C303E3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49BEB-C3C4-7740-9254-3FF7CDA55AA9}"/>
              </a:ext>
            </a:extLst>
          </p:cNvPr>
          <p:cNvSpPr>
            <a:spLocks noGrp="1"/>
          </p:cNvSpPr>
          <p:nvPr>
            <p:ph type="dt" sz="half" idx="10"/>
          </p:nvPr>
        </p:nvSpPr>
        <p:spPr/>
        <p:txBody>
          <a:bodyPr/>
          <a:lstStyle/>
          <a:p>
            <a:fld id="{AB03975E-C40C-8648-ACF2-3310F3BC6FD7}" type="datetimeFigureOut">
              <a:rPr lang="en-US" smtClean="0"/>
              <a:t>12/7/2021</a:t>
            </a:fld>
            <a:endParaRPr lang="en-US"/>
          </a:p>
        </p:txBody>
      </p:sp>
      <p:sp>
        <p:nvSpPr>
          <p:cNvPr id="5" name="Footer Placeholder 4">
            <a:extLst>
              <a:ext uri="{FF2B5EF4-FFF2-40B4-BE49-F238E27FC236}">
                <a16:creationId xmlns:a16="http://schemas.microsoft.com/office/drawing/2014/main" id="{E51EB0EE-7B71-7D47-9F5D-9911BAC6E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B052B-F219-DC4D-8ADD-24229FFFE3DF}"/>
              </a:ext>
            </a:extLst>
          </p:cNvPr>
          <p:cNvSpPr>
            <a:spLocks noGrp="1"/>
          </p:cNvSpPr>
          <p:nvPr>
            <p:ph type="sldNum" sz="quarter" idx="12"/>
          </p:nvPr>
        </p:nvSpPr>
        <p:spPr/>
        <p:txBody>
          <a:bodyPr/>
          <a:lstStyle/>
          <a:p>
            <a:fld id="{3F367ABB-ADDC-B54A-9BB5-878AF00AEF74}" type="slidenum">
              <a:rPr lang="en-US" smtClean="0"/>
              <a:t>‹#›</a:t>
            </a:fld>
            <a:endParaRPr lang="en-US"/>
          </a:p>
        </p:txBody>
      </p:sp>
    </p:spTree>
    <p:extLst>
      <p:ext uri="{BB962C8B-B14F-4D97-AF65-F5344CB8AC3E}">
        <p14:creationId xmlns:p14="http://schemas.microsoft.com/office/powerpoint/2010/main" val="1278887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Red">
    <p:spTree>
      <p:nvGrpSpPr>
        <p:cNvPr id="1" name=""/>
        <p:cNvGrpSpPr/>
        <p:nvPr/>
      </p:nvGrpSpPr>
      <p:grpSpPr>
        <a:xfrm>
          <a:off x="0" y="0"/>
          <a:ext cx="0" cy="0"/>
          <a:chOff x="0" y="0"/>
          <a:chExt cx="0" cy="0"/>
        </a:xfrm>
      </p:grpSpPr>
      <p:sp>
        <p:nvSpPr>
          <p:cNvPr id="22" name="Rectangle 21"/>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5475" y="2736083"/>
            <a:ext cx="4292259" cy="1704181"/>
          </a:xfrm>
        </p:spPr>
        <p:txBody>
          <a:bodyPr anchor="b">
            <a:normAutofit/>
          </a:bodyPr>
          <a:lstStyle>
            <a:lvl1pPr algn="l">
              <a:defRPr sz="4400">
                <a:solidFill>
                  <a:schemeClr val="bg2"/>
                </a:solidFill>
              </a:defRPr>
            </a:lvl1pPr>
          </a:lstStyle>
          <a:p>
            <a:r>
              <a:rPr lang="en-US"/>
              <a:t>Presentation Title</a:t>
            </a:r>
          </a:p>
        </p:txBody>
      </p:sp>
      <p:sp>
        <p:nvSpPr>
          <p:cNvPr id="3" name="Subtitle 2"/>
          <p:cNvSpPr>
            <a:spLocks noGrp="1"/>
          </p:cNvSpPr>
          <p:nvPr>
            <p:ph type="subTitle" idx="1" hasCustomPrompt="1"/>
          </p:nvPr>
        </p:nvSpPr>
        <p:spPr>
          <a:xfrm>
            <a:off x="625474" y="4440264"/>
            <a:ext cx="4292259" cy="523622"/>
          </a:xfrm>
          <a:prstGeom prst="rect">
            <a:avLst/>
          </a:prstGeom>
        </p:spPr>
        <p:txBody>
          <a:bodyPr lIns="46800" rIns="46800">
            <a:normAutofit/>
          </a:bodyPr>
          <a:lstStyle>
            <a:lvl1pPr marL="0" indent="0" algn="l">
              <a:buNone/>
              <a:defRPr sz="28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p:txBody>
      </p:sp>
      <p:pic>
        <p:nvPicPr>
          <p:cNvPr id="15" name="Picture 14" descr="Pres 2002 3 red cmyk copy.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506" y="2100729"/>
            <a:ext cx="4282254" cy="485616"/>
          </a:xfrm>
          <a:prstGeom prst="rect">
            <a:avLst/>
          </a:prstGeom>
        </p:spPr>
      </p:pic>
      <p:sp>
        <p:nvSpPr>
          <p:cNvPr id="5" name="Text Placeholder 4"/>
          <p:cNvSpPr>
            <a:spLocks noGrp="1"/>
          </p:cNvSpPr>
          <p:nvPr>
            <p:ph type="body" sz="quarter" idx="15" hasCustomPrompt="1"/>
          </p:nvPr>
        </p:nvSpPr>
        <p:spPr>
          <a:xfrm>
            <a:off x="631825" y="4998214"/>
            <a:ext cx="4276725" cy="392113"/>
          </a:xfrm>
        </p:spPr>
        <p:txBody>
          <a:bodyPr lIns="46800">
            <a:normAutofit/>
          </a:bodyPr>
          <a:lstStyle>
            <a:lvl1pPr>
              <a:defRPr sz="1200" b="1" cap="all" spc="-30" baseline="0"/>
            </a:lvl1pPr>
          </a:lstStyle>
          <a:p>
            <a:pPr lvl="0"/>
            <a:r>
              <a:rPr lang="en-US"/>
              <a:t>Presentation Date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5271610" y="1"/>
            <a:ext cx="3872390" cy="6858000"/>
          </a:xfrm>
          <a:prstGeom prst="rect">
            <a:avLst/>
          </a:prstGeom>
        </p:spPr>
      </p:pic>
    </p:spTree>
  </p:cSld>
  <p:clrMapOvr>
    <a:masterClrMapping/>
  </p:clrMapOvr>
  <p:extLst>
    <p:ext uri="{DCECCB84-F9BA-43D5-87BE-67443E8EF086}">
      <p15:sldGuideLst xmlns:p15="http://schemas.microsoft.com/office/powerpoint/2012/main">
        <p15:guide id="1" pos="5368">
          <p15:clr>
            <a:srgbClr val="FBAE40"/>
          </p15:clr>
        </p15:guide>
        <p15:guide id="2" pos="38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188" y="1633538"/>
            <a:ext cx="7904162" cy="4532312"/>
          </a:xfrm>
          <a:prstGeom prst="rect">
            <a:avLst/>
          </a:prstGeom>
        </p:spPr>
        <p:txBody>
          <a:bodyPr>
            <a:normAutofit/>
          </a:bodyPr>
          <a:lstStyle>
            <a:lvl1pPr marL="0" indent="0">
              <a:buNone/>
              <a:defRPr sz="2000">
                <a:solidFill>
                  <a:schemeClr val="tx1">
                    <a:lumMod val="65000"/>
                    <a:lumOff val="35000"/>
                  </a:schemeClr>
                </a:solidFill>
              </a:defRPr>
            </a:lvl1pPr>
            <a:lvl2pPr marL="800100" indent="-342900">
              <a:buClr>
                <a:schemeClr val="tx2"/>
              </a:buClr>
              <a:buSzPct val="111000"/>
              <a:buFont typeface="Arial" charset="0"/>
              <a:buChar char="•"/>
              <a:defRPr sz="2000">
                <a:solidFill>
                  <a:schemeClr val="tx1">
                    <a:lumMod val="65000"/>
                    <a:lumOff val="35000"/>
                  </a:schemeClr>
                </a:solidFill>
              </a:defRPr>
            </a:lvl2pPr>
            <a:lvl3pPr marL="1257300" indent="-342900">
              <a:buClr>
                <a:schemeClr val="tx2"/>
              </a:buClr>
              <a:buFont typeface="Arial" charset="0"/>
              <a:buChar char="•"/>
              <a:defRPr sz="1800">
                <a:solidFill>
                  <a:schemeClr val="tx1">
                    <a:lumMod val="65000"/>
                    <a:lumOff val="35000"/>
                  </a:schemeClr>
                </a:solidFill>
              </a:defRPr>
            </a:lvl3pPr>
            <a:lvl4pPr marL="1657350" indent="-285750">
              <a:buClr>
                <a:schemeClr val="tx2"/>
              </a:buClr>
              <a:buFont typeface="Arial" charset="0"/>
              <a:buChar char="•"/>
              <a:defRPr sz="1600">
                <a:solidFill>
                  <a:schemeClr val="tx1">
                    <a:lumMod val="65000"/>
                    <a:lumOff val="35000"/>
                  </a:schemeClr>
                </a:solidFill>
              </a:defRPr>
            </a:lvl4pPr>
            <a:lvl5pPr marL="2114550" indent="-285750">
              <a:buClr>
                <a:schemeClr val="tx2"/>
              </a:buClr>
              <a:buFont typeface="Arial" charset="0"/>
              <a:buChar char="•"/>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quarter" idx="13"/>
          </p:nvPr>
        </p:nvSpPr>
        <p:spPr>
          <a:xfrm>
            <a:off x="611189" y="1052513"/>
            <a:ext cx="7893050" cy="339725"/>
          </a:xfrm>
          <a:prstGeom prst="rect">
            <a:avLst/>
          </a:prstGeom>
        </p:spPr>
        <p:txBody>
          <a:bodyPr lIns="46800" rIns="46800">
            <a:noAutofit/>
          </a:bodyPr>
          <a:lstStyle>
            <a:lvl1pPr>
              <a:defRPr sz="1800" spc="-30" baseline="0">
                <a:solidFill>
                  <a:schemeClr val="tx1">
                    <a:lumMod val="65000"/>
                    <a:lumOff val="35000"/>
                  </a:schemeClr>
                </a:solidFill>
              </a:defRPr>
            </a:lvl1pPr>
          </a:lstStyle>
          <a:p>
            <a:pPr lvl="0"/>
            <a:r>
              <a:rPr lang="en-US"/>
              <a:t>Click to edit Master text styles</a:t>
            </a:r>
          </a:p>
        </p:txBody>
      </p:sp>
      <p:cxnSp>
        <p:nvCxnSpPr>
          <p:cNvPr id="7" name="Straight Connector 6"/>
          <p:cNvCxnSpPr/>
          <p:nvPr userDrawn="1"/>
        </p:nvCxnSpPr>
        <p:spPr>
          <a:xfrm>
            <a:off x="0" y="6426926"/>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4"/>
          </p:nvPr>
        </p:nvSpPr>
        <p:spPr/>
        <p:txBody>
          <a:bodyPr/>
          <a:lstStyle/>
          <a:p>
            <a:endParaRPr lang="en-U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188" y="1633538"/>
            <a:ext cx="3782392" cy="4532312"/>
          </a:xfrm>
          <a:prstGeom prst="rect">
            <a:avLst/>
          </a:prstGeom>
        </p:spPr>
        <p:txBody>
          <a:bodyPr>
            <a:normAutofit/>
          </a:bodyPr>
          <a:lstStyle>
            <a:lvl1pPr marL="0" indent="0">
              <a:buNone/>
              <a:defRPr sz="2000">
                <a:solidFill>
                  <a:schemeClr val="tx1">
                    <a:lumMod val="65000"/>
                    <a:lumOff val="35000"/>
                  </a:schemeClr>
                </a:solidFill>
              </a:defRPr>
            </a:lvl1pPr>
            <a:lvl2pPr marL="800100" indent="-342900">
              <a:buClr>
                <a:schemeClr val="tx2"/>
              </a:buClr>
              <a:buSzPct val="111000"/>
              <a:buFont typeface="Arial" charset="0"/>
              <a:buChar char="•"/>
              <a:defRPr sz="2000">
                <a:solidFill>
                  <a:schemeClr val="tx1">
                    <a:lumMod val="65000"/>
                    <a:lumOff val="35000"/>
                  </a:schemeClr>
                </a:solidFill>
              </a:defRPr>
            </a:lvl2pPr>
            <a:lvl3pPr marL="1257300" indent="-342900">
              <a:buClr>
                <a:schemeClr val="tx2"/>
              </a:buClr>
              <a:buFont typeface="Arial" charset="0"/>
              <a:buChar char="•"/>
              <a:defRPr sz="1800">
                <a:solidFill>
                  <a:schemeClr val="tx1">
                    <a:lumMod val="65000"/>
                    <a:lumOff val="35000"/>
                  </a:schemeClr>
                </a:solidFill>
              </a:defRPr>
            </a:lvl3pPr>
            <a:lvl4pPr marL="1657350" indent="-285750">
              <a:buClr>
                <a:schemeClr val="tx2"/>
              </a:buClr>
              <a:buFont typeface="Arial" charset="0"/>
              <a:buChar char="•"/>
              <a:defRPr sz="1600">
                <a:solidFill>
                  <a:schemeClr val="tx1">
                    <a:lumMod val="65000"/>
                    <a:lumOff val="35000"/>
                  </a:schemeClr>
                </a:solidFill>
              </a:defRPr>
            </a:lvl4pPr>
            <a:lvl5pPr marL="2114550" indent="-285750">
              <a:buClr>
                <a:schemeClr val="tx2"/>
              </a:buClr>
              <a:buFont typeface="Arial" charset="0"/>
              <a:buChar char="•"/>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0" y="6426926"/>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4"/>
          </p:nvPr>
        </p:nvSpPr>
        <p:spPr>
          <a:xfrm>
            <a:off x="4757853" y="1633538"/>
            <a:ext cx="3754322" cy="4532312"/>
          </a:xfrm>
          <a:prstGeom prst="rect">
            <a:avLst/>
          </a:prstGeom>
        </p:spPr>
        <p:txBody>
          <a:bodyPr>
            <a:normAutofit/>
          </a:bodyPr>
          <a:lstStyle>
            <a:lvl1pPr marL="0" indent="0">
              <a:buNone/>
              <a:defRPr sz="2000">
                <a:solidFill>
                  <a:schemeClr val="tx1">
                    <a:lumMod val="65000"/>
                    <a:lumOff val="35000"/>
                  </a:schemeClr>
                </a:solidFill>
              </a:defRPr>
            </a:lvl1pPr>
            <a:lvl2pPr marL="800100" indent="-342900">
              <a:buClr>
                <a:schemeClr val="tx2"/>
              </a:buClr>
              <a:buSzPct val="111000"/>
              <a:buFont typeface="Arial" charset="0"/>
              <a:buChar char="•"/>
              <a:defRPr sz="2000">
                <a:solidFill>
                  <a:schemeClr val="tx1">
                    <a:lumMod val="65000"/>
                    <a:lumOff val="35000"/>
                  </a:schemeClr>
                </a:solidFill>
              </a:defRPr>
            </a:lvl2pPr>
            <a:lvl3pPr marL="1257300" indent="-342900">
              <a:buClr>
                <a:schemeClr val="tx2"/>
              </a:buClr>
              <a:buFont typeface="Arial" charset="0"/>
              <a:buChar char="•"/>
              <a:defRPr sz="1800">
                <a:solidFill>
                  <a:schemeClr val="tx1">
                    <a:lumMod val="65000"/>
                    <a:lumOff val="35000"/>
                  </a:schemeClr>
                </a:solidFill>
              </a:defRPr>
            </a:lvl3pPr>
            <a:lvl4pPr marL="1657350" indent="-285750">
              <a:buClr>
                <a:schemeClr val="tx2"/>
              </a:buClr>
              <a:buFont typeface="Arial" charset="0"/>
              <a:buChar char="•"/>
              <a:defRPr sz="1600">
                <a:solidFill>
                  <a:schemeClr val="tx1">
                    <a:lumMod val="65000"/>
                    <a:lumOff val="35000"/>
                  </a:schemeClr>
                </a:solidFill>
              </a:defRPr>
            </a:lvl4pPr>
            <a:lvl5pPr marL="2114550" indent="-285750">
              <a:buClr>
                <a:schemeClr val="tx2"/>
              </a:buClr>
              <a:buFont typeface="Arial" charset="0"/>
              <a:buChar char="•"/>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3"/>
          </p:nvPr>
        </p:nvSpPr>
        <p:spPr>
          <a:xfrm>
            <a:off x="611189" y="1052513"/>
            <a:ext cx="7900986" cy="339725"/>
          </a:xfrm>
          <a:prstGeom prst="rect">
            <a:avLst/>
          </a:prstGeom>
        </p:spPr>
        <p:txBody>
          <a:bodyPr lIns="46800" anchor="t">
            <a:noAutofit/>
          </a:bodyPr>
          <a:lstStyle>
            <a:lvl1pPr>
              <a:defRPr sz="1800" spc="-30" baseline="0">
                <a:solidFill>
                  <a:schemeClr val="tx1">
                    <a:lumMod val="65000"/>
                    <a:lumOff val="35000"/>
                  </a:schemeClr>
                </a:solidFill>
              </a:defRPr>
            </a:lvl1pPr>
          </a:lstStyle>
          <a:p>
            <a:pPr lvl="0"/>
            <a:r>
              <a:rPr lang="en-US"/>
              <a:t>Click to edit Master text styles</a:t>
            </a:r>
          </a:p>
        </p:txBody>
      </p:sp>
      <p:sp>
        <p:nvSpPr>
          <p:cNvPr id="4" name="Title 3"/>
          <p:cNvSpPr>
            <a:spLocks noGrp="1"/>
          </p:cNvSpPr>
          <p:nvPr>
            <p:ph type="title"/>
          </p:nvPr>
        </p:nvSpPr>
        <p:spPr>
          <a:xfrm>
            <a:off x="611188" y="401285"/>
            <a:ext cx="7900987" cy="645977"/>
          </a:xfrm>
        </p:spPr>
        <p:txBody>
          <a:bodyPr/>
          <a:lstStyle/>
          <a:p>
            <a:r>
              <a:rPr lang="en-US"/>
              <a:t>Click to edit Master title style</a:t>
            </a:r>
          </a:p>
        </p:txBody>
      </p:sp>
      <p:sp>
        <p:nvSpPr>
          <p:cNvPr id="2" name="Footer Placeholder 1"/>
          <p:cNvSpPr>
            <a:spLocks noGrp="1"/>
          </p:cNvSpPr>
          <p:nvPr>
            <p:ph type="ftr" sz="quarter" idx="15"/>
          </p:nvPr>
        </p:nvSpPr>
        <p:spPr/>
        <p:txBody>
          <a:bodyPr/>
          <a:lstStyle/>
          <a:p>
            <a:endParaRPr lang="en-U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Red">
    <p:spTree>
      <p:nvGrpSpPr>
        <p:cNvPr id="1" name=""/>
        <p:cNvGrpSpPr/>
        <p:nvPr/>
      </p:nvGrpSpPr>
      <p:grpSpPr>
        <a:xfrm>
          <a:off x="0" y="0"/>
          <a:ext cx="0" cy="0"/>
          <a:chOff x="0" y="0"/>
          <a:chExt cx="0" cy="0"/>
        </a:xfrm>
      </p:grpSpPr>
      <p:sp>
        <p:nvSpPr>
          <p:cNvPr id="34" name="Rectangle 33"/>
          <p:cNvSpPr/>
          <p:nvPr userDrawn="1"/>
        </p:nvSpPr>
        <p:spPr>
          <a:xfrm>
            <a:off x="0" y="0"/>
            <a:ext cx="9144000" cy="64231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userDrawn="1"/>
        </p:nvSpPr>
        <p:spPr>
          <a:xfrm>
            <a:off x="625476" y="2702224"/>
            <a:ext cx="7893050" cy="3099902"/>
          </a:xfrm>
          <a:custGeom>
            <a:avLst/>
            <a:gdLst>
              <a:gd name="connsiteX0" fmla="*/ 117986 w 7728155"/>
              <a:gd name="connsiteY0" fmla="*/ 120728 h 3099902"/>
              <a:gd name="connsiteX1" fmla="*/ 117986 w 7728155"/>
              <a:gd name="connsiteY1" fmla="*/ 2979174 h 3099902"/>
              <a:gd name="connsiteX2" fmla="*/ 7610168 w 7728155"/>
              <a:gd name="connsiteY2" fmla="*/ 2979174 h 3099902"/>
              <a:gd name="connsiteX3" fmla="*/ 7610168 w 7728155"/>
              <a:gd name="connsiteY3" fmla="*/ 120728 h 3099902"/>
              <a:gd name="connsiteX4" fmla="*/ 0 w 7728155"/>
              <a:gd name="connsiteY4" fmla="*/ 0 h 3099902"/>
              <a:gd name="connsiteX5" fmla="*/ 7728155 w 7728155"/>
              <a:gd name="connsiteY5" fmla="*/ 0 h 3099902"/>
              <a:gd name="connsiteX6" fmla="*/ 7728155 w 7728155"/>
              <a:gd name="connsiteY6" fmla="*/ 3099902 h 3099902"/>
              <a:gd name="connsiteX7" fmla="*/ 0 w 7728155"/>
              <a:gd name="connsiteY7" fmla="*/ 3099902 h 309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8155" h="3099902">
                <a:moveTo>
                  <a:pt x="117986" y="120728"/>
                </a:moveTo>
                <a:lnTo>
                  <a:pt x="117986" y="2979174"/>
                </a:lnTo>
                <a:lnTo>
                  <a:pt x="7610168" y="2979174"/>
                </a:lnTo>
                <a:lnTo>
                  <a:pt x="7610168" y="120728"/>
                </a:lnTo>
                <a:close/>
                <a:moveTo>
                  <a:pt x="0" y="0"/>
                </a:moveTo>
                <a:lnTo>
                  <a:pt x="7728155" y="0"/>
                </a:lnTo>
                <a:lnTo>
                  <a:pt x="7728155" y="3099902"/>
                </a:lnTo>
                <a:lnTo>
                  <a:pt x="0" y="30999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p:cNvSpPr>
            <a:spLocks noGrp="1"/>
          </p:cNvSpPr>
          <p:nvPr>
            <p:ph type="ctrTitle"/>
          </p:nvPr>
        </p:nvSpPr>
        <p:spPr>
          <a:xfrm>
            <a:off x="1296693" y="3328161"/>
            <a:ext cx="6541021" cy="1058231"/>
          </a:xfrm>
        </p:spPr>
        <p:txBody>
          <a:bodyPr anchor="b">
            <a:noAutofit/>
          </a:bodyPr>
          <a:lstStyle>
            <a:lvl1pPr algn="l">
              <a:defRPr sz="4400" baseline="0">
                <a:solidFill>
                  <a:schemeClr val="bg1"/>
                </a:solidFill>
              </a:defRPr>
            </a:lvl1pPr>
          </a:lstStyle>
          <a:p>
            <a:endParaRPr lang="en-US"/>
          </a:p>
        </p:txBody>
      </p:sp>
      <p:sp>
        <p:nvSpPr>
          <p:cNvPr id="43" name="Subtitle 2"/>
          <p:cNvSpPr>
            <a:spLocks noGrp="1"/>
          </p:cNvSpPr>
          <p:nvPr>
            <p:ph type="subTitle" idx="1"/>
          </p:nvPr>
        </p:nvSpPr>
        <p:spPr>
          <a:xfrm>
            <a:off x="1283910" y="4435619"/>
            <a:ext cx="6549418" cy="440093"/>
          </a:xfrm>
          <a:prstGeom prst="rect">
            <a:avLst/>
          </a:prstGeom>
        </p:spPr>
        <p:txBody>
          <a:bodyPr lIns="46800" tIns="0" rIns="108000" bIns="72000">
            <a:noAutofit/>
          </a:bodyPr>
          <a:lstStyle>
            <a:lvl1pPr marL="0" indent="0" algn="l">
              <a:buNone/>
              <a:defRPr sz="3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11" name="Straight Connector 10"/>
          <p:cNvCxnSpPr/>
          <p:nvPr userDrawn="1"/>
        </p:nvCxnSpPr>
        <p:spPr>
          <a:xfrm>
            <a:off x="0" y="6411296"/>
            <a:ext cx="9144000"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2"/>
          </p:nvPr>
        </p:nvSpPr>
        <p:spPr/>
        <p:txBody>
          <a:bodyPr/>
          <a:lstStyle/>
          <a:p>
            <a:endParaRPr lang="en-U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Orange">
    <p:spTree>
      <p:nvGrpSpPr>
        <p:cNvPr id="1" name=""/>
        <p:cNvGrpSpPr/>
        <p:nvPr/>
      </p:nvGrpSpPr>
      <p:grpSpPr>
        <a:xfrm>
          <a:off x="0" y="0"/>
          <a:ext cx="0" cy="0"/>
          <a:chOff x="0" y="0"/>
          <a:chExt cx="0" cy="0"/>
        </a:xfrm>
      </p:grpSpPr>
      <p:sp>
        <p:nvSpPr>
          <p:cNvPr id="34" name="Rectangle 33"/>
          <p:cNvSpPr/>
          <p:nvPr userDrawn="1"/>
        </p:nvSpPr>
        <p:spPr>
          <a:xfrm>
            <a:off x="0" y="0"/>
            <a:ext cx="9144000" cy="64231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userDrawn="1"/>
        </p:nvSpPr>
        <p:spPr>
          <a:xfrm>
            <a:off x="625476" y="2702224"/>
            <a:ext cx="7893050" cy="3099902"/>
          </a:xfrm>
          <a:custGeom>
            <a:avLst/>
            <a:gdLst>
              <a:gd name="connsiteX0" fmla="*/ 117986 w 7728155"/>
              <a:gd name="connsiteY0" fmla="*/ 120728 h 3099902"/>
              <a:gd name="connsiteX1" fmla="*/ 117986 w 7728155"/>
              <a:gd name="connsiteY1" fmla="*/ 2979174 h 3099902"/>
              <a:gd name="connsiteX2" fmla="*/ 7610168 w 7728155"/>
              <a:gd name="connsiteY2" fmla="*/ 2979174 h 3099902"/>
              <a:gd name="connsiteX3" fmla="*/ 7610168 w 7728155"/>
              <a:gd name="connsiteY3" fmla="*/ 120728 h 3099902"/>
              <a:gd name="connsiteX4" fmla="*/ 0 w 7728155"/>
              <a:gd name="connsiteY4" fmla="*/ 0 h 3099902"/>
              <a:gd name="connsiteX5" fmla="*/ 7728155 w 7728155"/>
              <a:gd name="connsiteY5" fmla="*/ 0 h 3099902"/>
              <a:gd name="connsiteX6" fmla="*/ 7728155 w 7728155"/>
              <a:gd name="connsiteY6" fmla="*/ 3099902 h 3099902"/>
              <a:gd name="connsiteX7" fmla="*/ 0 w 7728155"/>
              <a:gd name="connsiteY7" fmla="*/ 3099902 h 309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8155" h="3099902">
                <a:moveTo>
                  <a:pt x="117986" y="120728"/>
                </a:moveTo>
                <a:lnTo>
                  <a:pt x="117986" y="2979174"/>
                </a:lnTo>
                <a:lnTo>
                  <a:pt x="7610168" y="2979174"/>
                </a:lnTo>
                <a:lnTo>
                  <a:pt x="7610168" y="120728"/>
                </a:lnTo>
                <a:close/>
                <a:moveTo>
                  <a:pt x="0" y="0"/>
                </a:moveTo>
                <a:lnTo>
                  <a:pt x="7728155" y="0"/>
                </a:lnTo>
                <a:lnTo>
                  <a:pt x="7728155" y="3099902"/>
                </a:lnTo>
                <a:lnTo>
                  <a:pt x="0" y="30999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p:cNvSpPr>
            <a:spLocks noGrp="1"/>
          </p:cNvSpPr>
          <p:nvPr>
            <p:ph type="ctrTitle"/>
          </p:nvPr>
        </p:nvSpPr>
        <p:spPr>
          <a:xfrm>
            <a:off x="1296693" y="3328161"/>
            <a:ext cx="6541021" cy="1058231"/>
          </a:xfrm>
        </p:spPr>
        <p:txBody>
          <a:bodyPr anchor="b">
            <a:noAutofit/>
          </a:bodyPr>
          <a:lstStyle>
            <a:lvl1pPr algn="l">
              <a:defRPr sz="4400" baseline="0">
                <a:solidFill>
                  <a:schemeClr val="bg1"/>
                </a:solidFill>
              </a:defRPr>
            </a:lvl1pPr>
          </a:lstStyle>
          <a:p>
            <a:endParaRPr lang="en-US"/>
          </a:p>
        </p:txBody>
      </p:sp>
      <p:sp>
        <p:nvSpPr>
          <p:cNvPr id="43" name="Subtitle 2"/>
          <p:cNvSpPr>
            <a:spLocks noGrp="1"/>
          </p:cNvSpPr>
          <p:nvPr>
            <p:ph type="subTitle" idx="1"/>
          </p:nvPr>
        </p:nvSpPr>
        <p:spPr>
          <a:xfrm>
            <a:off x="1283910" y="4435619"/>
            <a:ext cx="6549418" cy="440093"/>
          </a:xfrm>
          <a:prstGeom prst="rect">
            <a:avLst/>
          </a:prstGeom>
        </p:spPr>
        <p:txBody>
          <a:bodyPr lIns="46800" tIns="0" rIns="108000" bIns="72000">
            <a:noAutofit/>
          </a:bodyPr>
          <a:lstStyle>
            <a:lvl1pPr marL="0" indent="0" algn="l">
              <a:buNone/>
              <a:defRPr sz="3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11" name="Straight Connector 10"/>
          <p:cNvCxnSpPr/>
          <p:nvPr userDrawn="1"/>
        </p:nvCxnSpPr>
        <p:spPr>
          <a:xfrm>
            <a:off x="0" y="6411296"/>
            <a:ext cx="9144000"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2"/>
          </p:nvPr>
        </p:nvSpPr>
        <p:spPr/>
        <p:txBody>
          <a:bodyPr/>
          <a:lstStyle/>
          <a:p>
            <a:endParaRPr lang="en-U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Blue">
    <p:spTree>
      <p:nvGrpSpPr>
        <p:cNvPr id="1" name=""/>
        <p:cNvGrpSpPr/>
        <p:nvPr/>
      </p:nvGrpSpPr>
      <p:grpSpPr>
        <a:xfrm>
          <a:off x="0" y="0"/>
          <a:ext cx="0" cy="0"/>
          <a:chOff x="0" y="0"/>
          <a:chExt cx="0" cy="0"/>
        </a:xfrm>
      </p:grpSpPr>
      <p:sp>
        <p:nvSpPr>
          <p:cNvPr id="34" name="Rectangle 33"/>
          <p:cNvSpPr/>
          <p:nvPr userDrawn="1"/>
        </p:nvSpPr>
        <p:spPr>
          <a:xfrm>
            <a:off x="0" y="0"/>
            <a:ext cx="9144000" cy="6423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userDrawn="1"/>
        </p:nvSpPr>
        <p:spPr>
          <a:xfrm>
            <a:off x="625476" y="2702224"/>
            <a:ext cx="7893050" cy="3099902"/>
          </a:xfrm>
          <a:custGeom>
            <a:avLst/>
            <a:gdLst>
              <a:gd name="connsiteX0" fmla="*/ 117986 w 7728155"/>
              <a:gd name="connsiteY0" fmla="*/ 120728 h 3099902"/>
              <a:gd name="connsiteX1" fmla="*/ 117986 w 7728155"/>
              <a:gd name="connsiteY1" fmla="*/ 2979174 h 3099902"/>
              <a:gd name="connsiteX2" fmla="*/ 7610168 w 7728155"/>
              <a:gd name="connsiteY2" fmla="*/ 2979174 h 3099902"/>
              <a:gd name="connsiteX3" fmla="*/ 7610168 w 7728155"/>
              <a:gd name="connsiteY3" fmla="*/ 120728 h 3099902"/>
              <a:gd name="connsiteX4" fmla="*/ 0 w 7728155"/>
              <a:gd name="connsiteY4" fmla="*/ 0 h 3099902"/>
              <a:gd name="connsiteX5" fmla="*/ 7728155 w 7728155"/>
              <a:gd name="connsiteY5" fmla="*/ 0 h 3099902"/>
              <a:gd name="connsiteX6" fmla="*/ 7728155 w 7728155"/>
              <a:gd name="connsiteY6" fmla="*/ 3099902 h 3099902"/>
              <a:gd name="connsiteX7" fmla="*/ 0 w 7728155"/>
              <a:gd name="connsiteY7" fmla="*/ 3099902 h 309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8155" h="3099902">
                <a:moveTo>
                  <a:pt x="117986" y="120728"/>
                </a:moveTo>
                <a:lnTo>
                  <a:pt x="117986" y="2979174"/>
                </a:lnTo>
                <a:lnTo>
                  <a:pt x="7610168" y="2979174"/>
                </a:lnTo>
                <a:lnTo>
                  <a:pt x="7610168" y="120728"/>
                </a:lnTo>
                <a:close/>
                <a:moveTo>
                  <a:pt x="0" y="0"/>
                </a:moveTo>
                <a:lnTo>
                  <a:pt x="7728155" y="0"/>
                </a:lnTo>
                <a:lnTo>
                  <a:pt x="7728155" y="3099902"/>
                </a:lnTo>
                <a:lnTo>
                  <a:pt x="0" y="30999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p:cNvSpPr>
            <a:spLocks noGrp="1"/>
          </p:cNvSpPr>
          <p:nvPr>
            <p:ph type="ctrTitle"/>
          </p:nvPr>
        </p:nvSpPr>
        <p:spPr>
          <a:xfrm>
            <a:off x="1296693" y="3328161"/>
            <a:ext cx="6541021" cy="1058231"/>
          </a:xfrm>
        </p:spPr>
        <p:txBody>
          <a:bodyPr anchor="b">
            <a:noAutofit/>
          </a:bodyPr>
          <a:lstStyle>
            <a:lvl1pPr algn="l">
              <a:defRPr sz="4400" baseline="0">
                <a:solidFill>
                  <a:schemeClr val="bg1"/>
                </a:solidFill>
              </a:defRPr>
            </a:lvl1pPr>
          </a:lstStyle>
          <a:p>
            <a:endParaRPr lang="en-US"/>
          </a:p>
        </p:txBody>
      </p:sp>
      <p:sp>
        <p:nvSpPr>
          <p:cNvPr id="43" name="Subtitle 2"/>
          <p:cNvSpPr>
            <a:spLocks noGrp="1"/>
          </p:cNvSpPr>
          <p:nvPr>
            <p:ph type="subTitle" idx="1"/>
          </p:nvPr>
        </p:nvSpPr>
        <p:spPr>
          <a:xfrm>
            <a:off x="1283910" y="4435619"/>
            <a:ext cx="6549418" cy="440093"/>
          </a:xfrm>
          <a:prstGeom prst="rect">
            <a:avLst/>
          </a:prstGeom>
        </p:spPr>
        <p:txBody>
          <a:bodyPr lIns="46800" tIns="0" rIns="108000" bIns="72000">
            <a:noAutofit/>
          </a:bodyPr>
          <a:lstStyle>
            <a:lvl1pPr marL="0" indent="0" algn="l">
              <a:buNone/>
              <a:defRPr sz="3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11" name="Straight Connector 10"/>
          <p:cNvCxnSpPr/>
          <p:nvPr userDrawn="1"/>
        </p:nvCxnSpPr>
        <p:spPr>
          <a:xfrm>
            <a:off x="0" y="6411296"/>
            <a:ext cx="9144000"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2"/>
          </p:nvPr>
        </p:nvSpPr>
        <p:spPr/>
        <p:txBody>
          <a:bodyPr/>
          <a:lstStyle/>
          <a:p>
            <a:endParaRPr lang="en-U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Red - Photo">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p:cNvSpPr>
            <a:spLocks noGrp="1"/>
          </p:cNvSpPr>
          <p:nvPr>
            <p:ph type="pic" sz="quarter" idx="12"/>
          </p:nvPr>
        </p:nvSpPr>
        <p:spPr>
          <a:xfrm>
            <a:off x="-10954" y="-11866"/>
            <a:ext cx="9165908" cy="6869865"/>
          </a:xfrm>
          <a:custGeom>
            <a:avLst/>
            <a:gdLst>
              <a:gd name="connsiteX0" fmla="*/ 0 w 9165908"/>
              <a:gd name="connsiteY0" fmla="*/ 0 h 6858000"/>
              <a:gd name="connsiteX1" fmla="*/ 5736908 w 9165908"/>
              <a:gd name="connsiteY1" fmla="*/ 0 h 6858000"/>
              <a:gd name="connsiteX2" fmla="*/ 9165908 w 9165908"/>
              <a:gd name="connsiteY2" fmla="*/ 3429000 h 6858000"/>
              <a:gd name="connsiteX3" fmla="*/ 9165908 w 9165908"/>
              <a:gd name="connsiteY3" fmla="*/ 6858000 h 6858000"/>
              <a:gd name="connsiteX4" fmla="*/ 3429000 w 9165908"/>
              <a:gd name="connsiteY4" fmla="*/ 6858000 h 6858000"/>
              <a:gd name="connsiteX5" fmla="*/ 2381636 w 9165908"/>
              <a:gd name="connsiteY5" fmla="*/ 5810636 h 6858000"/>
              <a:gd name="connsiteX6" fmla="*/ 5763361 w 9165908"/>
              <a:gd name="connsiteY6" fmla="*/ 5810636 h 6858000"/>
              <a:gd name="connsiteX7" fmla="*/ 5763361 w 9165908"/>
              <a:gd name="connsiteY7" fmla="*/ 3363142 h 6858000"/>
              <a:gd name="connsiteX8" fmla="*/ 0 w 9165908"/>
              <a:gd name="connsiteY8" fmla="*/ 33631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5908" h="6858000">
                <a:moveTo>
                  <a:pt x="0" y="0"/>
                </a:moveTo>
                <a:lnTo>
                  <a:pt x="5736908" y="0"/>
                </a:lnTo>
                <a:lnTo>
                  <a:pt x="9165908" y="3429000"/>
                </a:lnTo>
                <a:lnTo>
                  <a:pt x="9165908" y="6858000"/>
                </a:lnTo>
                <a:lnTo>
                  <a:pt x="3429000" y="6858000"/>
                </a:lnTo>
                <a:lnTo>
                  <a:pt x="2381636" y="5810636"/>
                </a:lnTo>
                <a:lnTo>
                  <a:pt x="5763361" y="5810636"/>
                </a:lnTo>
                <a:lnTo>
                  <a:pt x="5763361" y="3363142"/>
                </a:lnTo>
                <a:lnTo>
                  <a:pt x="0" y="3363142"/>
                </a:lnTo>
                <a:close/>
              </a:path>
            </a:pathLst>
          </a:custGeom>
        </p:spPr>
        <p:txBody>
          <a:bodyPr wrap="square">
            <a:noAutofit/>
          </a:bodyPr>
          <a:lstStyle>
            <a:lvl1pPr>
              <a:defRPr>
                <a:noFill/>
              </a:defRPr>
            </a:lvl1pPr>
          </a:lstStyle>
          <a:p>
            <a:endParaRPr lang="en-US"/>
          </a:p>
        </p:txBody>
      </p:sp>
      <p:sp>
        <p:nvSpPr>
          <p:cNvPr id="9" name="Snip Diagonal Corner Rectangle 8"/>
          <p:cNvSpPr/>
          <p:nvPr userDrawn="1"/>
        </p:nvSpPr>
        <p:spPr>
          <a:xfrm rot="2702904" flipV="1">
            <a:off x="1492848" y="6138931"/>
            <a:ext cx="1975457" cy="106710"/>
          </a:xfrm>
          <a:custGeom>
            <a:avLst/>
            <a:gdLst>
              <a:gd name="connsiteX0" fmla="*/ 0 w 1964896"/>
              <a:gd name="connsiteY0" fmla="*/ 0 h 102359"/>
              <a:gd name="connsiteX1" fmla="*/ 1964896 w 1964896"/>
              <a:gd name="connsiteY1" fmla="*/ 0 h 102359"/>
              <a:gd name="connsiteX2" fmla="*/ 1964896 w 1964896"/>
              <a:gd name="connsiteY2" fmla="*/ 0 h 102359"/>
              <a:gd name="connsiteX3" fmla="*/ 1964896 w 1964896"/>
              <a:gd name="connsiteY3" fmla="*/ 102359 h 102359"/>
              <a:gd name="connsiteX4" fmla="*/ 1964896 w 1964896"/>
              <a:gd name="connsiteY4" fmla="*/ 102359 h 102359"/>
              <a:gd name="connsiteX5" fmla="*/ 0 w 1964896"/>
              <a:gd name="connsiteY5" fmla="*/ 102359 h 102359"/>
              <a:gd name="connsiteX6" fmla="*/ 0 w 1964896"/>
              <a:gd name="connsiteY6" fmla="*/ 102359 h 102359"/>
              <a:gd name="connsiteX7" fmla="*/ 0 w 1964896"/>
              <a:gd name="connsiteY7" fmla="*/ 0 h 102359"/>
              <a:gd name="connsiteX0" fmla="*/ 0 w 1964896"/>
              <a:gd name="connsiteY0" fmla="*/ 4347 h 106706"/>
              <a:gd name="connsiteX1" fmla="*/ 1883046 w 1964896"/>
              <a:gd name="connsiteY1" fmla="*/ 0 h 106706"/>
              <a:gd name="connsiteX2" fmla="*/ 1964896 w 1964896"/>
              <a:gd name="connsiteY2" fmla="*/ 4347 h 106706"/>
              <a:gd name="connsiteX3" fmla="*/ 1964896 w 1964896"/>
              <a:gd name="connsiteY3" fmla="*/ 4347 h 106706"/>
              <a:gd name="connsiteX4" fmla="*/ 1964896 w 1964896"/>
              <a:gd name="connsiteY4" fmla="*/ 106706 h 106706"/>
              <a:gd name="connsiteX5" fmla="*/ 1964896 w 1964896"/>
              <a:gd name="connsiteY5" fmla="*/ 106706 h 106706"/>
              <a:gd name="connsiteX6" fmla="*/ 0 w 1964896"/>
              <a:gd name="connsiteY6" fmla="*/ 106706 h 106706"/>
              <a:gd name="connsiteX7" fmla="*/ 0 w 1964896"/>
              <a:gd name="connsiteY7" fmla="*/ 106706 h 106706"/>
              <a:gd name="connsiteX8" fmla="*/ 0 w 1964896"/>
              <a:gd name="connsiteY8" fmla="*/ 4347 h 106706"/>
              <a:gd name="connsiteX0" fmla="*/ 0 w 1964896"/>
              <a:gd name="connsiteY0" fmla="*/ 4347 h 106706"/>
              <a:gd name="connsiteX1" fmla="*/ 1883046 w 1964896"/>
              <a:gd name="connsiteY1" fmla="*/ 0 h 106706"/>
              <a:gd name="connsiteX2" fmla="*/ 1964896 w 1964896"/>
              <a:gd name="connsiteY2" fmla="*/ 4347 h 106706"/>
              <a:gd name="connsiteX3" fmla="*/ 1964896 w 1964896"/>
              <a:gd name="connsiteY3" fmla="*/ 106706 h 106706"/>
              <a:gd name="connsiteX4" fmla="*/ 1964896 w 1964896"/>
              <a:gd name="connsiteY4" fmla="*/ 106706 h 106706"/>
              <a:gd name="connsiteX5" fmla="*/ 0 w 1964896"/>
              <a:gd name="connsiteY5" fmla="*/ 106706 h 106706"/>
              <a:gd name="connsiteX6" fmla="*/ 0 w 1964896"/>
              <a:gd name="connsiteY6" fmla="*/ 106706 h 106706"/>
              <a:gd name="connsiteX7" fmla="*/ 0 w 1964896"/>
              <a:gd name="connsiteY7" fmla="*/ 4347 h 106706"/>
              <a:gd name="connsiteX0" fmla="*/ 0 w 1964896"/>
              <a:gd name="connsiteY0" fmla="*/ 4347 h 106706"/>
              <a:gd name="connsiteX1" fmla="*/ 1883046 w 1964896"/>
              <a:gd name="connsiteY1" fmla="*/ 0 h 106706"/>
              <a:gd name="connsiteX2" fmla="*/ 1964896 w 1964896"/>
              <a:gd name="connsiteY2" fmla="*/ 106706 h 106706"/>
              <a:gd name="connsiteX3" fmla="*/ 1964896 w 1964896"/>
              <a:gd name="connsiteY3" fmla="*/ 106706 h 106706"/>
              <a:gd name="connsiteX4" fmla="*/ 0 w 1964896"/>
              <a:gd name="connsiteY4" fmla="*/ 106706 h 106706"/>
              <a:gd name="connsiteX5" fmla="*/ 0 w 1964896"/>
              <a:gd name="connsiteY5" fmla="*/ 106706 h 106706"/>
              <a:gd name="connsiteX6" fmla="*/ 0 w 1964896"/>
              <a:gd name="connsiteY6" fmla="*/ 4347 h 106706"/>
              <a:gd name="connsiteX0" fmla="*/ 0 w 1964896"/>
              <a:gd name="connsiteY0" fmla="*/ 4351 h 106710"/>
              <a:gd name="connsiteX1" fmla="*/ 1877768 w 1964896"/>
              <a:gd name="connsiteY1" fmla="*/ 0 h 106710"/>
              <a:gd name="connsiteX2" fmla="*/ 1964896 w 1964896"/>
              <a:gd name="connsiteY2" fmla="*/ 106710 h 106710"/>
              <a:gd name="connsiteX3" fmla="*/ 1964896 w 1964896"/>
              <a:gd name="connsiteY3" fmla="*/ 106710 h 106710"/>
              <a:gd name="connsiteX4" fmla="*/ 0 w 1964896"/>
              <a:gd name="connsiteY4" fmla="*/ 106710 h 106710"/>
              <a:gd name="connsiteX5" fmla="*/ 0 w 1964896"/>
              <a:gd name="connsiteY5" fmla="*/ 106710 h 106710"/>
              <a:gd name="connsiteX6" fmla="*/ 0 w 1964896"/>
              <a:gd name="connsiteY6" fmla="*/ 4351 h 106710"/>
              <a:gd name="connsiteX0" fmla="*/ 0 w 2120506"/>
              <a:gd name="connsiteY0" fmla="*/ 4351 h 220322"/>
              <a:gd name="connsiteX1" fmla="*/ 1877768 w 2120506"/>
              <a:gd name="connsiteY1" fmla="*/ 0 h 220322"/>
              <a:gd name="connsiteX2" fmla="*/ 1964896 w 2120506"/>
              <a:gd name="connsiteY2" fmla="*/ 106710 h 220322"/>
              <a:gd name="connsiteX3" fmla="*/ 2120506 w 2120506"/>
              <a:gd name="connsiteY3" fmla="*/ 220322 h 220322"/>
              <a:gd name="connsiteX4" fmla="*/ 0 w 2120506"/>
              <a:gd name="connsiteY4" fmla="*/ 106710 h 220322"/>
              <a:gd name="connsiteX5" fmla="*/ 0 w 2120506"/>
              <a:gd name="connsiteY5" fmla="*/ 106710 h 220322"/>
              <a:gd name="connsiteX6" fmla="*/ 0 w 2120506"/>
              <a:gd name="connsiteY6" fmla="*/ 4351 h 220322"/>
              <a:gd name="connsiteX0" fmla="*/ 0 w 1964896"/>
              <a:gd name="connsiteY0" fmla="*/ 4351 h 106710"/>
              <a:gd name="connsiteX1" fmla="*/ 1877768 w 1964896"/>
              <a:gd name="connsiteY1" fmla="*/ 0 h 106710"/>
              <a:gd name="connsiteX2" fmla="*/ 1964896 w 1964896"/>
              <a:gd name="connsiteY2" fmla="*/ 106710 h 106710"/>
              <a:gd name="connsiteX3" fmla="*/ 0 w 1964896"/>
              <a:gd name="connsiteY3" fmla="*/ 106710 h 106710"/>
              <a:gd name="connsiteX4" fmla="*/ 0 w 1964896"/>
              <a:gd name="connsiteY4" fmla="*/ 106710 h 106710"/>
              <a:gd name="connsiteX5" fmla="*/ 0 w 1964896"/>
              <a:gd name="connsiteY5" fmla="*/ 4351 h 106710"/>
              <a:gd name="connsiteX0" fmla="*/ 0 w 1975457"/>
              <a:gd name="connsiteY0" fmla="*/ 4351 h 106710"/>
              <a:gd name="connsiteX1" fmla="*/ 1877768 w 1975457"/>
              <a:gd name="connsiteY1" fmla="*/ 0 h 106710"/>
              <a:gd name="connsiteX2" fmla="*/ 1975457 w 1975457"/>
              <a:gd name="connsiteY2" fmla="*/ 101440 h 106710"/>
              <a:gd name="connsiteX3" fmla="*/ 0 w 1975457"/>
              <a:gd name="connsiteY3" fmla="*/ 106710 h 106710"/>
              <a:gd name="connsiteX4" fmla="*/ 0 w 1975457"/>
              <a:gd name="connsiteY4" fmla="*/ 106710 h 106710"/>
              <a:gd name="connsiteX5" fmla="*/ 0 w 1975457"/>
              <a:gd name="connsiteY5" fmla="*/ 4351 h 10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457" h="106710">
                <a:moveTo>
                  <a:pt x="0" y="4351"/>
                </a:moveTo>
                <a:lnTo>
                  <a:pt x="1877768" y="0"/>
                </a:lnTo>
                <a:lnTo>
                  <a:pt x="1975457" y="101440"/>
                </a:lnTo>
                <a:lnTo>
                  <a:pt x="0" y="106710"/>
                </a:lnTo>
                <a:lnTo>
                  <a:pt x="0" y="106710"/>
                </a:lnTo>
                <a:lnTo>
                  <a:pt x="0" y="435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Diagonal Corner Rectangle 9"/>
          <p:cNvSpPr/>
          <p:nvPr userDrawn="1"/>
        </p:nvSpPr>
        <p:spPr>
          <a:xfrm rot="2702904" flipV="1">
            <a:off x="7507351" y="2369893"/>
            <a:ext cx="1964896" cy="102359"/>
          </a:xfrm>
          <a:custGeom>
            <a:avLst/>
            <a:gdLst>
              <a:gd name="connsiteX0" fmla="*/ 0 w 1964896"/>
              <a:gd name="connsiteY0" fmla="*/ 0 h 102359"/>
              <a:gd name="connsiteX1" fmla="*/ 1964896 w 1964896"/>
              <a:gd name="connsiteY1" fmla="*/ 0 h 102359"/>
              <a:gd name="connsiteX2" fmla="*/ 1964896 w 1964896"/>
              <a:gd name="connsiteY2" fmla="*/ 0 h 102359"/>
              <a:gd name="connsiteX3" fmla="*/ 1964896 w 1964896"/>
              <a:gd name="connsiteY3" fmla="*/ 102359 h 102359"/>
              <a:gd name="connsiteX4" fmla="*/ 1964896 w 1964896"/>
              <a:gd name="connsiteY4" fmla="*/ 102359 h 102359"/>
              <a:gd name="connsiteX5" fmla="*/ 0 w 1964896"/>
              <a:gd name="connsiteY5" fmla="*/ 102359 h 102359"/>
              <a:gd name="connsiteX6" fmla="*/ 0 w 1964896"/>
              <a:gd name="connsiteY6" fmla="*/ 102359 h 102359"/>
              <a:gd name="connsiteX7" fmla="*/ 0 w 1964896"/>
              <a:gd name="connsiteY7" fmla="*/ 0 h 102359"/>
              <a:gd name="connsiteX0" fmla="*/ 0 w 1964896"/>
              <a:gd name="connsiteY0" fmla="*/ 0 h 102359"/>
              <a:gd name="connsiteX1" fmla="*/ 1964896 w 1964896"/>
              <a:gd name="connsiteY1" fmla="*/ 0 h 102359"/>
              <a:gd name="connsiteX2" fmla="*/ 1964896 w 1964896"/>
              <a:gd name="connsiteY2" fmla="*/ 0 h 102359"/>
              <a:gd name="connsiteX3" fmla="*/ 1964896 w 1964896"/>
              <a:gd name="connsiteY3" fmla="*/ 102359 h 102359"/>
              <a:gd name="connsiteX4" fmla="*/ 1866113 w 1964896"/>
              <a:gd name="connsiteY4" fmla="*/ 102275 h 102359"/>
              <a:gd name="connsiteX5" fmla="*/ 0 w 1964896"/>
              <a:gd name="connsiteY5" fmla="*/ 102359 h 102359"/>
              <a:gd name="connsiteX6" fmla="*/ 0 w 1964896"/>
              <a:gd name="connsiteY6" fmla="*/ 102359 h 102359"/>
              <a:gd name="connsiteX7" fmla="*/ 0 w 1964896"/>
              <a:gd name="connsiteY7" fmla="*/ 0 h 102359"/>
              <a:gd name="connsiteX0" fmla="*/ 0 w 1969393"/>
              <a:gd name="connsiteY0" fmla="*/ 0 h 102359"/>
              <a:gd name="connsiteX1" fmla="*/ 1964896 w 1969393"/>
              <a:gd name="connsiteY1" fmla="*/ 0 h 102359"/>
              <a:gd name="connsiteX2" fmla="*/ 1964896 w 1969393"/>
              <a:gd name="connsiteY2" fmla="*/ 0 h 102359"/>
              <a:gd name="connsiteX3" fmla="*/ 1969393 w 1969393"/>
              <a:gd name="connsiteY3" fmla="*/ 93382 h 102359"/>
              <a:gd name="connsiteX4" fmla="*/ 1866113 w 1969393"/>
              <a:gd name="connsiteY4" fmla="*/ 102275 h 102359"/>
              <a:gd name="connsiteX5" fmla="*/ 0 w 1969393"/>
              <a:gd name="connsiteY5" fmla="*/ 102359 h 102359"/>
              <a:gd name="connsiteX6" fmla="*/ 0 w 1969393"/>
              <a:gd name="connsiteY6" fmla="*/ 102359 h 102359"/>
              <a:gd name="connsiteX7" fmla="*/ 0 w 1969393"/>
              <a:gd name="connsiteY7" fmla="*/ 0 h 102359"/>
              <a:gd name="connsiteX0" fmla="*/ 0 w 1964896"/>
              <a:gd name="connsiteY0" fmla="*/ 0 h 102359"/>
              <a:gd name="connsiteX1" fmla="*/ 1964896 w 1964896"/>
              <a:gd name="connsiteY1" fmla="*/ 0 h 102359"/>
              <a:gd name="connsiteX2" fmla="*/ 1964896 w 1964896"/>
              <a:gd name="connsiteY2" fmla="*/ 0 h 102359"/>
              <a:gd name="connsiteX3" fmla="*/ 1866113 w 1964896"/>
              <a:gd name="connsiteY3" fmla="*/ 102275 h 102359"/>
              <a:gd name="connsiteX4" fmla="*/ 0 w 1964896"/>
              <a:gd name="connsiteY4" fmla="*/ 102359 h 102359"/>
              <a:gd name="connsiteX5" fmla="*/ 0 w 1964896"/>
              <a:gd name="connsiteY5" fmla="*/ 102359 h 102359"/>
              <a:gd name="connsiteX6" fmla="*/ 0 w 1964896"/>
              <a:gd name="connsiteY6" fmla="*/ 0 h 10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896" h="102359">
                <a:moveTo>
                  <a:pt x="0" y="0"/>
                </a:moveTo>
                <a:lnTo>
                  <a:pt x="1964896" y="0"/>
                </a:lnTo>
                <a:lnTo>
                  <a:pt x="1964896" y="0"/>
                </a:lnTo>
                <a:lnTo>
                  <a:pt x="1866113" y="102275"/>
                </a:lnTo>
                <a:lnTo>
                  <a:pt x="0" y="102359"/>
                </a:lnTo>
                <a:lnTo>
                  <a:pt x="0" y="102359"/>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Single Corner Rectangle 16"/>
          <p:cNvSpPr/>
          <p:nvPr userDrawn="1"/>
        </p:nvSpPr>
        <p:spPr>
          <a:xfrm>
            <a:off x="-7711" y="3351900"/>
            <a:ext cx="5763361" cy="2464509"/>
          </a:xfrm>
          <a:prstGeom prst="snip1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7141" y="3649784"/>
            <a:ext cx="4787213" cy="1143447"/>
          </a:xfrm>
          <a:prstGeom prst="rect">
            <a:avLst/>
          </a:prstGeom>
        </p:spPr>
        <p:txBody>
          <a:bodyPr anchor="b">
            <a:noAutofit/>
          </a:bodyPr>
          <a:lstStyle>
            <a:lvl1pPr>
              <a:defRPr sz="3600">
                <a:solidFill>
                  <a:schemeClr val="bg1"/>
                </a:solidFill>
              </a:defRPr>
            </a:lvl1pPr>
          </a:lstStyle>
          <a:p>
            <a:r>
              <a:rPr lang="en-US"/>
              <a:t>SECTION HEADER</a:t>
            </a:r>
          </a:p>
        </p:txBody>
      </p:sp>
      <p:sp>
        <p:nvSpPr>
          <p:cNvPr id="3" name="Text Placeholder 2"/>
          <p:cNvSpPr>
            <a:spLocks noGrp="1"/>
          </p:cNvSpPr>
          <p:nvPr>
            <p:ph type="body" idx="1" hasCustomPrompt="1"/>
          </p:nvPr>
        </p:nvSpPr>
        <p:spPr>
          <a:xfrm>
            <a:off x="625475" y="4793232"/>
            <a:ext cx="4778879" cy="680039"/>
          </a:xfrm>
          <a:prstGeom prst="rect">
            <a:avLst/>
          </a:prstGeom>
        </p:spPr>
        <p:txBody>
          <a:bodyPr lIns="0" rIns="36000">
            <a:normAutofit/>
          </a:bodyPr>
          <a:lstStyle>
            <a:lvl1pPr marL="0" indent="0">
              <a:spcBef>
                <a:spcPts val="0"/>
              </a:spcBef>
              <a:buNone/>
              <a:defRPr sz="2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Sub-header</a:t>
            </a:r>
          </a:p>
        </p:txBody>
      </p:sp>
      <p:sp>
        <p:nvSpPr>
          <p:cNvPr id="14" name="Rectangle 14"/>
          <p:cNvSpPr/>
          <p:nvPr userDrawn="1"/>
        </p:nvSpPr>
        <p:spPr>
          <a:xfrm>
            <a:off x="9487892" y="0"/>
            <a:ext cx="1973057" cy="20955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900" b="1" i="0">
                <a:latin typeface="Calibri"/>
                <a:cs typeface="Calibri"/>
              </a:rPr>
              <a:t>Slide</a:t>
            </a:r>
            <a:r>
              <a:rPr lang="en-US" sz="900" b="1" i="0" baseline="0">
                <a:latin typeface="Calibri"/>
                <a:cs typeface="Calibri"/>
              </a:rPr>
              <a:t> Instructions</a:t>
            </a:r>
            <a:endParaRPr lang="en-US" sz="900" b="1" i="0">
              <a:latin typeface="Calibri"/>
              <a:cs typeface="Calibri"/>
            </a:endParaRPr>
          </a:p>
        </p:txBody>
      </p:sp>
      <p:sp>
        <p:nvSpPr>
          <p:cNvPr id="16" name="Rectangle 15"/>
          <p:cNvSpPr/>
          <p:nvPr userDrawn="1"/>
        </p:nvSpPr>
        <p:spPr>
          <a:xfrm>
            <a:off x="9578217" y="209553"/>
            <a:ext cx="1877344" cy="17662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spcAft>
                <a:spcPts val="300"/>
              </a:spcAft>
            </a:pPr>
            <a:r>
              <a:rPr lang="en-US" sz="650" i="1">
                <a:solidFill>
                  <a:srgbClr val="464B54"/>
                </a:solidFill>
              </a:rPr>
              <a:t>Instructions</a:t>
            </a:r>
            <a:r>
              <a:rPr lang="en-US" sz="650" i="1" baseline="0">
                <a:solidFill>
                  <a:srgbClr val="464B54"/>
                </a:solidFill>
              </a:rPr>
              <a:t> are not visible during Show Mode</a:t>
            </a:r>
            <a:br>
              <a:rPr lang="en-US" sz="650" i="1" baseline="0">
                <a:solidFill>
                  <a:srgbClr val="464B54"/>
                </a:solidFill>
              </a:rPr>
            </a:br>
            <a:br>
              <a:rPr lang="en-US" sz="650" i="1" baseline="0">
                <a:solidFill>
                  <a:srgbClr val="464B54"/>
                </a:solidFill>
              </a:rPr>
            </a:br>
            <a:r>
              <a:rPr lang="en-US" sz="900" b="1" i="0" baseline="0">
                <a:solidFill>
                  <a:srgbClr val="464B54"/>
                </a:solidFill>
              </a:rPr>
              <a:t>To insert image</a:t>
            </a:r>
          </a:p>
          <a:p>
            <a:pPr marL="93663" marR="0" indent="-93663" algn="l" defTabSz="914400" rtl="0" eaLnBrk="1" fontAlgn="auto" latinLnBrk="0" hangingPunct="1">
              <a:lnSpc>
                <a:spcPct val="100000"/>
              </a:lnSpc>
              <a:spcBef>
                <a:spcPts val="0"/>
              </a:spcBef>
              <a:spcAft>
                <a:spcPts val="300"/>
              </a:spcAft>
              <a:buClrTx/>
              <a:buSzTx/>
              <a:buFont typeface="Wingdings" charset="2"/>
              <a:buChar char="§"/>
              <a:tabLst/>
              <a:defRPr/>
            </a:pPr>
            <a:r>
              <a:rPr lang="en-US" sz="800" b="0" i="0">
                <a:solidFill>
                  <a:srgbClr val="464B54"/>
                </a:solidFill>
              </a:rPr>
              <a:t>Drag</a:t>
            </a:r>
            <a:r>
              <a:rPr lang="en-US" sz="800" b="0" i="0" baseline="0">
                <a:solidFill>
                  <a:srgbClr val="464B54"/>
                </a:solidFill>
              </a:rPr>
              <a:t> the image from your source folder onto the slide or click the placeholder and select the photo</a:t>
            </a:r>
          </a:p>
          <a:p>
            <a:pPr marL="93663" marR="0" indent="-93663" algn="l" defTabSz="914400" rtl="0" eaLnBrk="1" fontAlgn="auto" latinLnBrk="0" hangingPunct="1">
              <a:lnSpc>
                <a:spcPct val="100000"/>
              </a:lnSpc>
              <a:spcBef>
                <a:spcPts val="0"/>
              </a:spcBef>
              <a:spcAft>
                <a:spcPts val="300"/>
              </a:spcAft>
              <a:buClrTx/>
              <a:buSzTx/>
              <a:buFont typeface="Wingdings" charset="2"/>
              <a:buChar char="§"/>
              <a:tabLst/>
              <a:defRPr/>
            </a:pPr>
            <a:r>
              <a:rPr lang="en-US" sz="800" b="0" i="0" baseline="0">
                <a:solidFill>
                  <a:srgbClr val="464B54"/>
                </a:solidFill>
              </a:rPr>
              <a:t>To reposition your photo, click “</a:t>
            </a:r>
            <a:r>
              <a:rPr lang="en-US" sz="800" b="1" i="0" baseline="0">
                <a:solidFill>
                  <a:srgbClr val="464B54"/>
                </a:solidFill>
              </a:rPr>
              <a:t>Picture Format” </a:t>
            </a:r>
            <a:r>
              <a:rPr lang="en-US" sz="800" b="0" i="0" baseline="0">
                <a:solidFill>
                  <a:srgbClr val="464B54"/>
                </a:solidFill>
              </a:rPr>
              <a:t>and then </a:t>
            </a:r>
            <a:r>
              <a:rPr lang="en-US" sz="800" b="1" i="0" baseline="0">
                <a:solidFill>
                  <a:srgbClr val="464B54"/>
                </a:solidFill>
              </a:rPr>
              <a:t>“Crop”</a:t>
            </a:r>
          </a:p>
          <a:p>
            <a:pPr marL="93663" indent="-93663" algn="l">
              <a:spcAft>
                <a:spcPts val="300"/>
              </a:spcAft>
              <a:buFont typeface="Wingdings" charset="2"/>
              <a:buChar char="§"/>
              <a:tabLst/>
            </a:pPr>
            <a:r>
              <a:rPr lang="en-US" sz="800" b="0" i="0" baseline="0">
                <a:solidFill>
                  <a:srgbClr val="464B54"/>
                </a:solidFill>
              </a:rPr>
              <a:t>If the image overlaps/hides the text, click “</a:t>
            </a:r>
            <a:r>
              <a:rPr lang="en-US" sz="800" b="1" i="0" baseline="0">
                <a:solidFill>
                  <a:srgbClr val="464B54"/>
                </a:solidFill>
              </a:rPr>
              <a:t>reset” </a:t>
            </a:r>
            <a:r>
              <a:rPr lang="en-US" sz="800" b="0" i="0" baseline="0">
                <a:solidFill>
                  <a:srgbClr val="464B54"/>
                </a:solidFill>
              </a:rPr>
              <a:t>or right click on the image and select </a:t>
            </a:r>
            <a:r>
              <a:rPr lang="en-US" sz="800" b="1" i="0" baseline="0">
                <a:solidFill>
                  <a:srgbClr val="464B54"/>
                </a:solidFill>
              </a:rPr>
              <a:t>Arrange &gt; Send to Back</a:t>
            </a:r>
            <a:endParaRPr lang="en-US" sz="800" b="0" i="0">
              <a:solidFill>
                <a:srgbClr val="464B54"/>
              </a:solidFill>
            </a:endParaRPr>
          </a:p>
        </p:txBody>
      </p:sp>
      <p:sp>
        <p:nvSpPr>
          <p:cNvPr id="4" name="Footer Placeholder 3"/>
          <p:cNvSpPr>
            <a:spLocks noGrp="1"/>
          </p:cNvSpPr>
          <p:nvPr>
            <p:ph type="ftr" sz="quarter" idx="15"/>
          </p:nvPr>
        </p:nvSpPr>
        <p:spPr/>
        <p:txBody>
          <a:bodyPr/>
          <a:lstStyle/>
          <a:p>
            <a:endParaRPr lang="en-US" noProof="0"/>
          </a:p>
        </p:txBody>
      </p:sp>
      <p:pic>
        <p:nvPicPr>
          <p:cNvPr id="20" name="Picture 19" descr="Pres 2002 3 red cmyk copy.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321" y="6528716"/>
            <a:ext cx="1523783" cy="1728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Orange - Photo">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p:cNvSpPr>
            <a:spLocks noGrp="1"/>
          </p:cNvSpPr>
          <p:nvPr>
            <p:ph type="pic" sz="quarter" idx="12"/>
          </p:nvPr>
        </p:nvSpPr>
        <p:spPr>
          <a:xfrm>
            <a:off x="-10954" y="-11866"/>
            <a:ext cx="9165908" cy="6869865"/>
          </a:xfrm>
          <a:custGeom>
            <a:avLst/>
            <a:gdLst>
              <a:gd name="connsiteX0" fmla="*/ 0 w 9165908"/>
              <a:gd name="connsiteY0" fmla="*/ 0 h 6858000"/>
              <a:gd name="connsiteX1" fmla="*/ 5736908 w 9165908"/>
              <a:gd name="connsiteY1" fmla="*/ 0 h 6858000"/>
              <a:gd name="connsiteX2" fmla="*/ 9165908 w 9165908"/>
              <a:gd name="connsiteY2" fmla="*/ 3429000 h 6858000"/>
              <a:gd name="connsiteX3" fmla="*/ 9165908 w 9165908"/>
              <a:gd name="connsiteY3" fmla="*/ 6858000 h 6858000"/>
              <a:gd name="connsiteX4" fmla="*/ 3429000 w 9165908"/>
              <a:gd name="connsiteY4" fmla="*/ 6858000 h 6858000"/>
              <a:gd name="connsiteX5" fmla="*/ 2381636 w 9165908"/>
              <a:gd name="connsiteY5" fmla="*/ 5810636 h 6858000"/>
              <a:gd name="connsiteX6" fmla="*/ 5763361 w 9165908"/>
              <a:gd name="connsiteY6" fmla="*/ 5810636 h 6858000"/>
              <a:gd name="connsiteX7" fmla="*/ 5763361 w 9165908"/>
              <a:gd name="connsiteY7" fmla="*/ 3363142 h 6858000"/>
              <a:gd name="connsiteX8" fmla="*/ 0 w 9165908"/>
              <a:gd name="connsiteY8" fmla="*/ 33631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5908" h="6858000">
                <a:moveTo>
                  <a:pt x="0" y="0"/>
                </a:moveTo>
                <a:lnTo>
                  <a:pt x="5736908" y="0"/>
                </a:lnTo>
                <a:lnTo>
                  <a:pt x="9165908" y="3429000"/>
                </a:lnTo>
                <a:lnTo>
                  <a:pt x="9165908" y="6858000"/>
                </a:lnTo>
                <a:lnTo>
                  <a:pt x="3429000" y="6858000"/>
                </a:lnTo>
                <a:lnTo>
                  <a:pt x="2381636" y="5810636"/>
                </a:lnTo>
                <a:lnTo>
                  <a:pt x="5763361" y="5810636"/>
                </a:lnTo>
                <a:lnTo>
                  <a:pt x="5763361" y="3363142"/>
                </a:lnTo>
                <a:lnTo>
                  <a:pt x="0" y="3363142"/>
                </a:lnTo>
                <a:close/>
              </a:path>
            </a:pathLst>
          </a:custGeom>
        </p:spPr>
        <p:txBody>
          <a:bodyPr wrap="square">
            <a:noAutofit/>
          </a:bodyPr>
          <a:lstStyle>
            <a:lvl1pPr>
              <a:defRPr>
                <a:noFill/>
              </a:defRPr>
            </a:lvl1pPr>
          </a:lstStyle>
          <a:p>
            <a:endParaRPr lang="en-US"/>
          </a:p>
        </p:txBody>
      </p:sp>
      <p:sp>
        <p:nvSpPr>
          <p:cNvPr id="9" name="Snip Diagonal Corner Rectangle 8"/>
          <p:cNvSpPr/>
          <p:nvPr userDrawn="1"/>
        </p:nvSpPr>
        <p:spPr>
          <a:xfrm rot="2702904" flipV="1">
            <a:off x="1492848" y="6138931"/>
            <a:ext cx="1975457" cy="106710"/>
          </a:xfrm>
          <a:custGeom>
            <a:avLst/>
            <a:gdLst>
              <a:gd name="connsiteX0" fmla="*/ 0 w 1964896"/>
              <a:gd name="connsiteY0" fmla="*/ 0 h 102359"/>
              <a:gd name="connsiteX1" fmla="*/ 1964896 w 1964896"/>
              <a:gd name="connsiteY1" fmla="*/ 0 h 102359"/>
              <a:gd name="connsiteX2" fmla="*/ 1964896 w 1964896"/>
              <a:gd name="connsiteY2" fmla="*/ 0 h 102359"/>
              <a:gd name="connsiteX3" fmla="*/ 1964896 w 1964896"/>
              <a:gd name="connsiteY3" fmla="*/ 102359 h 102359"/>
              <a:gd name="connsiteX4" fmla="*/ 1964896 w 1964896"/>
              <a:gd name="connsiteY4" fmla="*/ 102359 h 102359"/>
              <a:gd name="connsiteX5" fmla="*/ 0 w 1964896"/>
              <a:gd name="connsiteY5" fmla="*/ 102359 h 102359"/>
              <a:gd name="connsiteX6" fmla="*/ 0 w 1964896"/>
              <a:gd name="connsiteY6" fmla="*/ 102359 h 102359"/>
              <a:gd name="connsiteX7" fmla="*/ 0 w 1964896"/>
              <a:gd name="connsiteY7" fmla="*/ 0 h 102359"/>
              <a:gd name="connsiteX0" fmla="*/ 0 w 1964896"/>
              <a:gd name="connsiteY0" fmla="*/ 4347 h 106706"/>
              <a:gd name="connsiteX1" fmla="*/ 1883046 w 1964896"/>
              <a:gd name="connsiteY1" fmla="*/ 0 h 106706"/>
              <a:gd name="connsiteX2" fmla="*/ 1964896 w 1964896"/>
              <a:gd name="connsiteY2" fmla="*/ 4347 h 106706"/>
              <a:gd name="connsiteX3" fmla="*/ 1964896 w 1964896"/>
              <a:gd name="connsiteY3" fmla="*/ 4347 h 106706"/>
              <a:gd name="connsiteX4" fmla="*/ 1964896 w 1964896"/>
              <a:gd name="connsiteY4" fmla="*/ 106706 h 106706"/>
              <a:gd name="connsiteX5" fmla="*/ 1964896 w 1964896"/>
              <a:gd name="connsiteY5" fmla="*/ 106706 h 106706"/>
              <a:gd name="connsiteX6" fmla="*/ 0 w 1964896"/>
              <a:gd name="connsiteY6" fmla="*/ 106706 h 106706"/>
              <a:gd name="connsiteX7" fmla="*/ 0 w 1964896"/>
              <a:gd name="connsiteY7" fmla="*/ 106706 h 106706"/>
              <a:gd name="connsiteX8" fmla="*/ 0 w 1964896"/>
              <a:gd name="connsiteY8" fmla="*/ 4347 h 106706"/>
              <a:gd name="connsiteX0" fmla="*/ 0 w 1964896"/>
              <a:gd name="connsiteY0" fmla="*/ 4347 h 106706"/>
              <a:gd name="connsiteX1" fmla="*/ 1883046 w 1964896"/>
              <a:gd name="connsiteY1" fmla="*/ 0 h 106706"/>
              <a:gd name="connsiteX2" fmla="*/ 1964896 w 1964896"/>
              <a:gd name="connsiteY2" fmla="*/ 4347 h 106706"/>
              <a:gd name="connsiteX3" fmla="*/ 1964896 w 1964896"/>
              <a:gd name="connsiteY3" fmla="*/ 106706 h 106706"/>
              <a:gd name="connsiteX4" fmla="*/ 1964896 w 1964896"/>
              <a:gd name="connsiteY4" fmla="*/ 106706 h 106706"/>
              <a:gd name="connsiteX5" fmla="*/ 0 w 1964896"/>
              <a:gd name="connsiteY5" fmla="*/ 106706 h 106706"/>
              <a:gd name="connsiteX6" fmla="*/ 0 w 1964896"/>
              <a:gd name="connsiteY6" fmla="*/ 106706 h 106706"/>
              <a:gd name="connsiteX7" fmla="*/ 0 w 1964896"/>
              <a:gd name="connsiteY7" fmla="*/ 4347 h 106706"/>
              <a:gd name="connsiteX0" fmla="*/ 0 w 1964896"/>
              <a:gd name="connsiteY0" fmla="*/ 4347 h 106706"/>
              <a:gd name="connsiteX1" fmla="*/ 1883046 w 1964896"/>
              <a:gd name="connsiteY1" fmla="*/ 0 h 106706"/>
              <a:gd name="connsiteX2" fmla="*/ 1964896 w 1964896"/>
              <a:gd name="connsiteY2" fmla="*/ 106706 h 106706"/>
              <a:gd name="connsiteX3" fmla="*/ 1964896 w 1964896"/>
              <a:gd name="connsiteY3" fmla="*/ 106706 h 106706"/>
              <a:gd name="connsiteX4" fmla="*/ 0 w 1964896"/>
              <a:gd name="connsiteY4" fmla="*/ 106706 h 106706"/>
              <a:gd name="connsiteX5" fmla="*/ 0 w 1964896"/>
              <a:gd name="connsiteY5" fmla="*/ 106706 h 106706"/>
              <a:gd name="connsiteX6" fmla="*/ 0 w 1964896"/>
              <a:gd name="connsiteY6" fmla="*/ 4347 h 106706"/>
              <a:gd name="connsiteX0" fmla="*/ 0 w 1964896"/>
              <a:gd name="connsiteY0" fmla="*/ 4351 h 106710"/>
              <a:gd name="connsiteX1" fmla="*/ 1877768 w 1964896"/>
              <a:gd name="connsiteY1" fmla="*/ 0 h 106710"/>
              <a:gd name="connsiteX2" fmla="*/ 1964896 w 1964896"/>
              <a:gd name="connsiteY2" fmla="*/ 106710 h 106710"/>
              <a:gd name="connsiteX3" fmla="*/ 1964896 w 1964896"/>
              <a:gd name="connsiteY3" fmla="*/ 106710 h 106710"/>
              <a:gd name="connsiteX4" fmla="*/ 0 w 1964896"/>
              <a:gd name="connsiteY4" fmla="*/ 106710 h 106710"/>
              <a:gd name="connsiteX5" fmla="*/ 0 w 1964896"/>
              <a:gd name="connsiteY5" fmla="*/ 106710 h 106710"/>
              <a:gd name="connsiteX6" fmla="*/ 0 w 1964896"/>
              <a:gd name="connsiteY6" fmla="*/ 4351 h 106710"/>
              <a:gd name="connsiteX0" fmla="*/ 0 w 2120506"/>
              <a:gd name="connsiteY0" fmla="*/ 4351 h 220322"/>
              <a:gd name="connsiteX1" fmla="*/ 1877768 w 2120506"/>
              <a:gd name="connsiteY1" fmla="*/ 0 h 220322"/>
              <a:gd name="connsiteX2" fmla="*/ 1964896 w 2120506"/>
              <a:gd name="connsiteY2" fmla="*/ 106710 h 220322"/>
              <a:gd name="connsiteX3" fmla="*/ 2120506 w 2120506"/>
              <a:gd name="connsiteY3" fmla="*/ 220322 h 220322"/>
              <a:gd name="connsiteX4" fmla="*/ 0 w 2120506"/>
              <a:gd name="connsiteY4" fmla="*/ 106710 h 220322"/>
              <a:gd name="connsiteX5" fmla="*/ 0 w 2120506"/>
              <a:gd name="connsiteY5" fmla="*/ 106710 h 220322"/>
              <a:gd name="connsiteX6" fmla="*/ 0 w 2120506"/>
              <a:gd name="connsiteY6" fmla="*/ 4351 h 220322"/>
              <a:gd name="connsiteX0" fmla="*/ 0 w 1964896"/>
              <a:gd name="connsiteY0" fmla="*/ 4351 h 106710"/>
              <a:gd name="connsiteX1" fmla="*/ 1877768 w 1964896"/>
              <a:gd name="connsiteY1" fmla="*/ 0 h 106710"/>
              <a:gd name="connsiteX2" fmla="*/ 1964896 w 1964896"/>
              <a:gd name="connsiteY2" fmla="*/ 106710 h 106710"/>
              <a:gd name="connsiteX3" fmla="*/ 0 w 1964896"/>
              <a:gd name="connsiteY3" fmla="*/ 106710 h 106710"/>
              <a:gd name="connsiteX4" fmla="*/ 0 w 1964896"/>
              <a:gd name="connsiteY4" fmla="*/ 106710 h 106710"/>
              <a:gd name="connsiteX5" fmla="*/ 0 w 1964896"/>
              <a:gd name="connsiteY5" fmla="*/ 4351 h 106710"/>
              <a:gd name="connsiteX0" fmla="*/ 0 w 1975457"/>
              <a:gd name="connsiteY0" fmla="*/ 4351 h 106710"/>
              <a:gd name="connsiteX1" fmla="*/ 1877768 w 1975457"/>
              <a:gd name="connsiteY1" fmla="*/ 0 h 106710"/>
              <a:gd name="connsiteX2" fmla="*/ 1975457 w 1975457"/>
              <a:gd name="connsiteY2" fmla="*/ 101440 h 106710"/>
              <a:gd name="connsiteX3" fmla="*/ 0 w 1975457"/>
              <a:gd name="connsiteY3" fmla="*/ 106710 h 106710"/>
              <a:gd name="connsiteX4" fmla="*/ 0 w 1975457"/>
              <a:gd name="connsiteY4" fmla="*/ 106710 h 106710"/>
              <a:gd name="connsiteX5" fmla="*/ 0 w 1975457"/>
              <a:gd name="connsiteY5" fmla="*/ 4351 h 10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457" h="106710">
                <a:moveTo>
                  <a:pt x="0" y="4351"/>
                </a:moveTo>
                <a:lnTo>
                  <a:pt x="1877768" y="0"/>
                </a:lnTo>
                <a:lnTo>
                  <a:pt x="1975457" y="101440"/>
                </a:lnTo>
                <a:lnTo>
                  <a:pt x="0" y="106710"/>
                </a:lnTo>
                <a:lnTo>
                  <a:pt x="0" y="106710"/>
                </a:lnTo>
                <a:lnTo>
                  <a:pt x="0" y="435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Snip Diagonal Corner Rectangle 9"/>
          <p:cNvSpPr/>
          <p:nvPr userDrawn="1"/>
        </p:nvSpPr>
        <p:spPr>
          <a:xfrm rot="2702904" flipV="1">
            <a:off x="7507351" y="2369893"/>
            <a:ext cx="1964896" cy="102359"/>
          </a:xfrm>
          <a:custGeom>
            <a:avLst/>
            <a:gdLst>
              <a:gd name="connsiteX0" fmla="*/ 0 w 1964896"/>
              <a:gd name="connsiteY0" fmla="*/ 0 h 102359"/>
              <a:gd name="connsiteX1" fmla="*/ 1964896 w 1964896"/>
              <a:gd name="connsiteY1" fmla="*/ 0 h 102359"/>
              <a:gd name="connsiteX2" fmla="*/ 1964896 w 1964896"/>
              <a:gd name="connsiteY2" fmla="*/ 0 h 102359"/>
              <a:gd name="connsiteX3" fmla="*/ 1964896 w 1964896"/>
              <a:gd name="connsiteY3" fmla="*/ 102359 h 102359"/>
              <a:gd name="connsiteX4" fmla="*/ 1964896 w 1964896"/>
              <a:gd name="connsiteY4" fmla="*/ 102359 h 102359"/>
              <a:gd name="connsiteX5" fmla="*/ 0 w 1964896"/>
              <a:gd name="connsiteY5" fmla="*/ 102359 h 102359"/>
              <a:gd name="connsiteX6" fmla="*/ 0 w 1964896"/>
              <a:gd name="connsiteY6" fmla="*/ 102359 h 102359"/>
              <a:gd name="connsiteX7" fmla="*/ 0 w 1964896"/>
              <a:gd name="connsiteY7" fmla="*/ 0 h 102359"/>
              <a:gd name="connsiteX0" fmla="*/ 0 w 1964896"/>
              <a:gd name="connsiteY0" fmla="*/ 0 h 102359"/>
              <a:gd name="connsiteX1" fmla="*/ 1964896 w 1964896"/>
              <a:gd name="connsiteY1" fmla="*/ 0 h 102359"/>
              <a:gd name="connsiteX2" fmla="*/ 1964896 w 1964896"/>
              <a:gd name="connsiteY2" fmla="*/ 0 h 102359"/>
              <a:gd name="connsiteX3" fmla="*/ 1964896 w 1964896"/>
              <a:gd name="connsiteY3" fmla="*/ 102359 h 102359"/>
              <a:gd name="connsiteX4" fmla="*/ 1866113 w 1964896"/>
              <a:gd name="connsiteY4" fmla="*/ 102275 h 102359"/>
              <a:gd name="connsiteX5" fmla="*/ 0 w 1964896"/>
              <a:gd name="connsiteY5" fmla="*/ 102359 h 102359"/>
              <a:gd name="connsiteX6" fmla="*/ 0 w 1964896"/>
              <a:gd name="connsiteY6" fmla="*/ 102359 h 102359"/>
              <a:gd name="connsiteX7" fmla="*/ 0 w 1964896"/>
              <a:gd name="connsiteY7" fmla="*/ 0 h 102359"/>
              <a:gd name="connsiteX0" fmla="*/ 0 w 1969393"/>
              <a:gd name="connsiteY0" fmla="*/ 0 h 102359"/>
              <a:gd name="connsiteX1" fmla="*/ 1964896 w 1969393"/>
              <a:gd name="connsiteY1" fmla="*/ 0 h 102359"/>
              <a:gd name="connsiteX2" fmla="*/ 1964896 w 1969393"/>
              <a:gd name="connsiteY2" fmla="*/ 0 h 102359"/>
              <a:gd name="connsiteX3" fmla="*/ 1969393 w 1969393"/>
              <a:gd name="connsiteY3" fmla="*/ 93382 h 102359"/>
              <a:gd name="connsiteX4" fmla="*/ 1866113 w 1969393"/>
              <a:gd name="connsiteY4" fmla="*/ 102275 h 102359"/>
              <a:gd name="connsiteX5" fmla="*/ 0 w 1969393"/>
              <a:gd name="connsiteY5" fmla="*/ 102359 h 102359"/>
              <a:gd name="connsiteX6" fmla="*/ 0 w 1969393"/>
              <a:gd name="connsiteY6" fmla="*/ 102359 h 102359"/>
              <a:gd name="connsiteX7" fmla="*/ 0 w 1969393"/>
              <a:gd name="connsiteY7" fmla="*/ 0 h 102359"/>
              <a:gd name="connsiteX0" fmla="*/ 0 w 1964896"/>
              <a:gd name="connsiteY0" fmla="*/ 0 h 102359"/>
              <a:gd name="connsiteX1" fmla="*/ 1964896 w 1964896"/>
              <a:gd name="connsiteY1" fmla="*/ 0 h 102359"/>
              <a:gd name="connsiteX2" fmla="*/ 1964896 w 1964896"/>
              <a:gd name="connsiteY2" fmla="*/ 0 h 102359"/>
              <a:gd name="connsiteX3" fmla="*/ 1866113 w 1964896"/>
              <a:gd name="connsiteY3" fmla="*/ 102275 h 102359"/>
              <a:gd name="connsiteX4" fmla="*/ 0 w 1964896"/>
              <a:gd name="connsiteY4" fmla="*/ 102359 h 102359"/>
              <a:gd name="connsiteX5" fmla="*/ 0 w 1964896"/>
              <a:gd name="connsiteY5" fmla="*/ 102359 h 102359"/>
              <a:gd name="connsiteX6" fmla="*/ 0 w 1964896"/>
              <a:gd name="connsiteY6" fmla="*/ 0 h 10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896" h="102359">
                <a:moveTo>
                  <a:pt x="0" y="0"/>
                </a:moveTo>
                <a:lnTo>
                  <a:pt x="1964896" y="0"/>
                </a:lnTo>
                <a:lnTo>
                  <a:pt x="1964896" y="0"/>
                </a:lnTo>
                <a:lnTo>
                  <a:pt x="1866113" y="102275"/>
                </a:lnTo>
                <a:lnTo>
                  <a:pt x="0" y="102359"/>
                </a:lnTo>
                <a:lnTo>
                  <a:pt x="0" y="102359"/>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Snip Single Corner Rectangle 16"/>
          <p:cNvSpPr/>
          <p:nvPr userDrawn="1"/>
        </p:nvSpPr>
        <p:spPr>
          <a:xfrm>
            <a:off x="-7711" y="3351900"/>
            <a:ext cx="5763361" cy="2464509"/>
          </a:xfrm>
          <a:prstGeom prst="snip1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617141" y="3649784"/>
            <a:ext cx="4787213" cy="1143447"/>
          </a:xfrm>
          <a:prstGeom prst="rect">
            <a:avLst/>
          </a:prstGeom>
        </p:spPr>
        <p:txBody>
          <a:bodyPr anchor="b">
            <a:noAutofit/>
          </a:bodyPr>
          <a:lstStyle>
            <a:lvl1pPr>
              <a:defRPr sz="3600">
                <a:solidFill>
                  <a:schemeClr val="bg1"/>
                </a:solidFill>
              </a:defRPr>
            </a:lvl1pPr>
          </a:lstStyle>
          <a:p>
            <a:r>
              <a:rPr lang="en-US"/>
              <a:t>SECTION HEADER</a:t>
            </a:r>
          </a:p>
        </p:txBody>
      </p:sp>
      <p:sp>
        <p:nvSpPr>
          <p:cNvPr id="12" name="Text Placeholder 2"/>
          <p:cNvSpPr>
            <a:spLocks noGrp="1"/>
          </p:cNvSpPr>
          <p:nvPr>
            <p:ph type="body" idx="1" hasCustomPrompt="1"/>
          </p:nvPr>
        </p:nvSpPr>
        <p:spPr>
          <a:xfrm>
            <a:off x="625475" y="4793232"/>
            <a:ext cx="4778879" cy="680039"/>
          </a:xfrm>
          <a:prstGeom prst="rect">
            <a:avLst/>
          </a:prstGeom>
        </p:spPr>
        <p:txBody>
          <a:bodyPr lIns="0" rIns="36000">
            <a:normAutofit/>
          </a:bodyPr>
          <a:lstStyle>
            <a:lvl1pPr marL="0" indent="0">
              <a:spcBef>
                <a:spcPts val="0"/>
              </a:spcBef>
              <a:buNone/>
              <a:defRPr sz="2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Sub-header</a:t>
            </a:r>
          </a:p>
        </p:txBody>
      </p:sp>
      <p:sp>
        <p:nvSpPr>
          <p:cNvPr id="16" name="Rectangle 14"/>
          <p:cNvSpPr/>
          <p:nvPr userDrawn="1"/>
        </p:nvSpPr>
        <p:spPr>
          <a:xfrm>
            <a:off x="9487892" y="0"/>
            <a:ext cx="1973057" cy="20955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indent="0" algn="l"/>
            <a:r>
              <a:rPr lang="en-US" sz="900" b="1" i="0">
                <a:latin typeface="Calibri"/>
                <a:cs typeface="Calibri"/>
              </a:rPr>
              <a:t>Slide</a:t>
            </a:r>
            <a:r>
              <a:rPr lang="en-US" sz="900" b="1" i="0" baseline="0">
                <a:latin typeface="Calibri"/>
                <a:cs typeface="Calibri"/>
              </a:rPr>
              <a:t> Instructions</a:t>
            </a:r>
            <a:endParaRPr lang="en-US" sz="900" b="1" i="0">
              <a:latin typeface="Calibri"/>
              <a:cs typeface="Calibri"/>
            </a:endParaRPr>
          </a:p>
        </p:txBody>
      </p:sp>
      <p:sp>
        <p:nvSpPr>
          <p:cNvPr id="18" name="Rectangle 17"/>
          <p:cNvSpPr/>
          <p:nvPr userDrawn="1"/>
        </p:nvSpPr>
        <p:spPr>
          <a:xfrm>
            <a:off x="9578217" y="209553"/>
            <a:ext cx="1877344" cy="17662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spcAft>
                <a:spcPts val="300"/>
              </a:spcAft>
            </a:pPr>
            <a:r>
              <a:rPr lang="en-US" sz="650" i="1">
                <a:solidFill>
                  <a:srgbClr val="464B54"/>
                </a:solidFill>
              </a:rPr>
              <a:t>Instructions</a:t>
            </a:r>
            <a:r>
              <a:rPr lang="en-US" sz="650" i="1" baseline="0">
                <a:solidFill>
                  <a:srgbClr val="464B54"/>
                </a:solidFill>
              </a:rPr>
              <a:t> are not visible during Show Mode</a:t>
            </a:r>
            <a:br>
              <a:rPr lang="en-US" sz="650" i="1" baseline="0">
                <a:solidFill>
                  <a:srgbClr val="464B54"/>
                </a:solidFill>
              </a:rPr>
            </a:br>
            <a:br>
              <a:rPr lang="en-US" sz="650" i="1" baseline="0">
                <a:solidFill>
                  <a:srgbClr val="464B54"/>
                </a:solidFill>
              </a:rPr>
            </a:br>
            <a:r>
              <a:rPr lang="en-US" sz="900" b="1" i="0" baseline="0">
                <a:solidFill>
                  <a:srgbClr val="464B54"/>
                </a:solidFill>
              </a:rPr>
              <a:t>To insert image</a:t>
            </a:r>
          </a:p>
          <a:p>
            <a:pPr marL="93663" marR="0" indent="-93663" algn="l" defTabSz="914400" rtl="0" eaLnBrk="1" fontAlgn="auto" latinLnBrk="0" hangingPunct="1">
              <a:lnSpc>
                <a:spcPct val="100000"/>
              </a:lnSpc>
              <a:spcBef>
                <a:spcPts val="0"/>
              </a:spcBef>
              <a:spcAft>
                <a:spcPts val="300"/>
              </a:spcAft>
              <a:buClrTx/>
              <a:buSzTx/>
              <a:buFont typeface="Wingdings" charset="2"/>
              <a:buChar char="§"/>
              <a:tabLst/>
              <a:defRPr/>
            </a:pPr>
            <a:r>
              <a:rPr lang="en-US" sz="800" b="0" i="0">
                <a:solidFill>
                  <a:srgbClr val="464B54"/>
                </a:solidFill>
              </a:rPr>
              <a:t>Drag</a:t>
            </a:r>
            <a:r>
              <a:rPr lang="en-US" sz="800" b="0" i="0" baseline="0">
                <a:solidFill>
                  <a:srgbClr val="464B54"/>
                </a:solidFill>
              </a:rPr>
              <a:t> the image from your source folder onto the slide or click the placeholder and select the photo</a:t>
            </a:r>
          </a:p>
          <a:p>
            <a:pPr marL="93663" marR="0" indent="-93663" algn="l" defTabSz="914400" rtl="0" eaLnBrk="1" fontAlgn="auto" latinLnBrk="0" hangingPunct="1">
              <a:lnSpc>
                <a:spcPct val="100000"/>
              </a:lnSpc>
              <a:spcBef>
                <a:spcPts val="0"/>
              </a:spcBef>
              <a:spcAft>
                <a:spcPts val="300"/>
              </a:spcAft>
              <a:buClrTx/>
              <a:buSzTx/>
              <a:buFont typeface="Wingdings" charset="2"/>
              <a:buChar char="§"/>
              <a:tabLst/>
              <a:defRPr/>
            </a:pPr>
            <a:r>
              <a:rPr lang="en-US" sz="800" b="0" i="0" baseline="0">
                <a:solidFill>
                  <a:srgbClr val="464B54"/>
                </a:solidFill>
              </a:rPr>
              <a:t>To reposition your photo, click “</a:t>
            </a:r>
            <a:r>
              <a:rPr lang="en-US" sz="800" b="1" i="0" baseline="0">
                <a:solidFill>
                  <a:srgbClr val="464B54"/>
                </a:solidFill>
              </a:rPr>
              <a:t>Picture Format” </a:t>
            </a:r>
            <a:r>
              <a:rPr lang="en-US" sz="800" b="0" i="0" baseline="0">
                <a:solidFill>
                  <a:srgbClr val="464B54"/>
                </a:solidFill>
              </a:rPr>
              <a:t>and then </a:t>
            </a:r>
            <a:r>
              <a:rPr lang="en-US" sz="800" b="1" i="0" baseline="0">
                <a:solidFill>
                  <a:srgbClr val="464B54"/>
                </a:solidFill>
              </a:rPr>
              <a:t>“Crop”</a:t>
            </a:r>
          </a:p>
          <a:p>
            <a:pPr marL="93663" indent="-93663" algn="l">
              <a:spcAft>
                <a:spcPts val="300"/>
              </a:spcAft>
              <a:buFont typeface="Wingdings" charset="2"/>
              <a:buChar char="§"/>
              <a:tabLst/>
            </a:pPr>
            <a:r>
              <a:rPr lang="en-US" sz="800" b="0" i="0" baseline="0">
                <a:solidFill>
                  <a:srgbClr val="464B54"/>
                </a:solidFill>
              </a:rPr>
              <a:t>If the image overlaps/hides the text, click “</a:t>
            </a:r>
            <a:r>
              <a:rPr lang="en-US" sz="800" b="1" i="0" baseline="0">
                <a:solidFill>
                  <a:srgbClr val="464B54"/>
                </a:solidFill>
              </a:rPr>
              <a:t>reset” </a:t>
            </a:r>
            <a:r>
              <a:rPr lang="en-US" sz="800" b="0" i="0" baseline="0">
                <a:solidFill>
                  <a:srgbClr val="464B54"/>
                </a:solidFill>
              </a:rPr>
              <a:t>or right click on the image and select </a:t>
            </a:r>
            <a:r>
              <a:rPr lang="en-US" sz="800" b="1" i="0" baseline="0">
                <a:solidFill>
                  <a:srgbClr val="464B54"/>
                </a:solidFill>
              </a:rPr>
              <a:t>Arrange &gt; Send to Back</a:t>
            </a:r>
            <a:endParaRPr lang="en-US" sz="800" b="0" i="0">
              <a:solidFill>
                <a:srgbClr val="464B54"/>
              </a:solidFill>
            </a:endParaRPr>
          </a:p>
        </p:txBody>
      </p:sp>
      <p:sp>
        <p:nvSpPr>
          <p:cNvPr id="2" name="Footer Placeholder 1"/>
          <p:cNvSpPr>
            <a:spLocks noGrp="1"/>
          </p:cNvSpPr>
          <p:nvPr>
            <p:ph type="ftr" sz="quarter" idx="15"/>
          </p:nvPr>
        </p:nvSpPr>
        <p:spPr/>
        <p:txBody>
          <a:bodyPr/>
          <a:lstStyle/>
          <a:p>
            <a:endParaRPr lang="en-US" noProof="0"/>
          </a:p>
        </p:txBody>
      </p:sp>
      <p:pic>
        <p:nvPicPr>
          <p:cNvPr id="20" name="Picture 19" descr="Pres 2002 3 red cmyk copy.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321" y="6528716"/>
            <a:ext cx="1523783" cy="1728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188" y="401285"/>
            <a:ext cx="7900987" cy="645977"/>
          </a:xfrm>
          <a:prstGeom prst="rect">
            <a:avLst/>
          </a:prstGeom>
        </p:spPr>
        <p:txBody>
          <a:bodyPr vert="horz" lIns="46800" tIns="46800" rIns="46800" bIns="46800" rtlCol="0" anchor="b">
            <a:normAutofit/>
          </a:bodyPr>
          <a:lstStyle/>
          <a:p>
            <a:r>
              <a:rPr lang="en-US"/>
              <a:t>Click to edit Master title style</a:t>
            </a:r>
          </a:p>
        </p:txBody>
      </p:sp>
      <p:sp>
        <p:nvSpPr>
          <p:cNvPr id="7" name="Text Placeholder 6"/>
          <p:cNvSpPr>
            <a:spLocks noGrp="1"/>
          </p:cNvSpPr>
          <p:nvPr>
            <p:ph type="body" idx="1"/>
          </p:nvPr>
        </p:nvSpPr>
        <p:spPr>
          <a:xfrm>
            <a:off x="611188" y="1633538"/>
            <a:ext cx="7900987" cy="45323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3"/>
          </p:nvPr>
        </p:nvSpPr>
        <p:spPr>
          <a:xfrm>
            <a:off x="1752600" y="6510215"/>
            <a:ext cx="6759574" cy="242277"/>
          </a:xfrm>
          <a:prstGeom prst="rect">
            <a:avLst/>
          </a:prstGeom>
        </p:spPr>
        <p:txBody>
          <a:bodyPr vert="horz" lIns="91440" tIns="45720" rIns="91440" bIns="45720" rtlCol="0" anchor="b"/>
          <a:lstStyle>
            <a:lvl1pPr algn="r">
              <a:defRPr sz="900">
                <a:solidFill>
                  <a:schemeClr val="tx1">
                    <a:tint val="75000"/>
                  </a:schemeClr>
                </a:solidFill>
              </a:defRPr>
            </a:lvl1pPr>
          </a:lstStyle>
          <a:p>
            <a:endParaRPr lang="en-US" noProof="0"/>
          </a:p>
        </p:txBody>
      </p:sp>
      <p:cxnSp>
        <p:nvCxnSpPr>
          <p:cNvPr id="15" name="Straight Connector 14"/>
          <p:cNvCxnSpPr/>
          <p:nvPr userDrawn="1"/>
        </p:nvCxnSpPr>
        <p:spPr>
          <a:xfrm flipV="1">
            <a:off x="611188" y="-130183"/>
            <a:ext cx="0" cy="125046"/>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512175" y="-130183"/>
            <a:ext cx="0" cy="125046"/>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611188" y="6863137"/>
            <a:ext cx="0" cy="125046"/>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512175" y="6863137"/>
            <a:ext cx="0" cy="125046"/>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01600" y="1052513"/>
            <a:ext cx="10160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101600" y="1633538"/>
            <a:ext cx="10160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9144000" y="1052513"/>
            <a:ext cx="10160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144000" y="1633538"/>
            <a:ext cx="10160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9144000" y="6424613"/>
            <a:ext cx="10160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9144000" y="6164137"/>
            <a:ext cx="10160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01885" y="6424613"/>
            <a:ext cx="10160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01885" y="6164137"/>
            <a:ext cx="10160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pic>
        <p:nvPicPr>
          <p:cNvPr id="30" name="Picture 29" descr="Pres 2002 3 red cmyk copy.eps"/>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6321" y="6528716"/>
            <a:ext cx="1523783" cy="172800"/>
          </a:xfrm>
          <a:prstGeom prst="rect">
            <a:avLst/>
          </a:prstGeom>
        </p:spPr>
      </p:pic>
    </p:spTree>
    <p:extLst>
      <p:ext uri="{BB962C8B-B14F-4D97-AF65-F5344CB8AC3E}">
        <p14:creationId xmlns:p14="http://schemas.microsoft.com/office/powerpoint/2010/main" val="1290606247"/>
      </p:ext>
    </p:extLst>
  </p:cSld>
  <p:clrMap bg1="lt1" tx1="dk1" bg2="lt2" tx2="dk2" accent1="accent1" accent2="accent2" accent3="accent3" accent4="accent4" accent5="accent5" accent6="accent6" hlink="hlink" folHlink="folHlink"/>
  <p:sldLayoutIdLst>
    <p:sldLayoutId id="2147483933" r:id="rId1"/>
    <p:sldLayoutId id="2147483942" r:id="rId2"/>
    <p:sldLayoutId id="2147483904" r:id="rId3"/>
    <p:sldLayoutId id="2147483930" r:id="rId4"/>
    <p:sldLayoutId id="2147483934" r:id="rId5"/>
    <p:sldLayoutId id="2147483935" r:id="rId6"/>
    <p:sldLayoutId id="2147483936" r:id="rId7"/>
    <p:sldLayoutId id="2147483937" r:id="rId8"/>
    <p:sldLayoutId id="2147483940" r:id="rId9"/>
    <p:sldLayoutId id="2147483941" r:id="rId10"/>
    <p:sldLayoutId id="2147483926" r:id="rId11"/>
    <p:sldLayoutId id="2147483946" r:id="rId12"/>
    <p:sldLayoutId id="2147483947" r:id="rId13"/>
    <p:sldLayoutId id="2147483948" r:id="rId14"/>
  </p:sldLayoutIdLst>
  <p:hf hdr="0" dt="0"/>
  <p:txStyles>
    <p:titleStyle>
      <a:lvl1pPr algn="l" defTabSz="914400" rtl="0" eaLnBrk="1" latinLnBrk="0" hangingPunct="1">
        <a:lnSpc>
          <a:spcPct val="90000"/>
        </a:lnSpc>
        <a:spcBef>
          <a:spcPct val="0"/>
        </a:spcBef>
        <a:buNone/>
        <a:defRPr sz="3200" b="1" kern="1200" spc="-70" baseline="0">
          <a:solidFill>
            <a:schemeClr val="bg2"/>
          </a:solidFill>
          <a:latin typeface="Arial" charset="0"/>
          <a:ea typeface="Arial" charset="0"/>
          <a:cs typeface="Arial" charset="0"/>
        </a:defRPr>
      </a:lvl1pPr>
    </p:titleStyle>
    <p:bodyStyle>
      <a:lvl1pPr marL="0" indent="0" algn="l" defTabSz="914400" rtl="0" eaLnBrk="1" latinLnBrk="0" hangingPunct="1">
        <a:lnSpc>
          <a:spcPct val="100000"/>
        </a:lnSpc>
        <a:spcBef>
          <a:spcPts val="0"/>
        </a:spcBef>
        <a:spcAft>
          <a:spcPts val="300"/>
        </a:spcAft>
        <a:buFont typeface="Arial"/>
        <a:buNone/>
        <a:defRPr sz="2800" kern="1200" spc="0" baseline="0">
          <a:solidFill>
            <a:schemeClr val="tx1">
              <a:lumMod val="65000"/>
              <a:lumOff val="35000"/>
            </a:schemeClr>
          </a:solidFill>
          <a:latin typeface="Arial" charset="0"/>
          <a:ea typeface="Arial" charset="0"/>
          <a:cs typeface="Arial" charset="0"/>
        </a:defRPr>
      </a:lvl1pPr>
      <a:lvl2pPr marL="457200" indent="0" algn="l" defTabSz="914400" rtl="0" eaLnBrk="1" latinLnBrk="0" hangingPunct="1">
        <a:lnSpc>
          <a:spcPct val="100000"/>
        </a:lnSpc>
        <a:spcBef>
          <a:spcPts val="0"/>
        </a:spcBef>
        <a:spcAft>
          <a:spcPts val="300"/>
        </a:spcAft>
        <a:buFont typeface="Arial"/>
        <a:buNone/>
        <a:defRPr sz="2400" kern="1200">
          <a:solidFill>
            <a:schemeClr val="tx1">
              <a:lumMod val="65000"/>
              <a:lumOff val="35000"/>
            </a:schemeClr>
          </a:solidFill>
          <a:latin typeface="Arial" charset="0"/>
          <a:ea typeface="Arial" charset="0"/>
          <a:cs typeface="Arial" charset="0"/>
        </a:defRPr>
      </a:lvl2pPr>
      <a:lvl3pPr marL="914400" indent="0" algn="l" defTabSz="914400" rtl="0" eaLnBrk="1" latinLnBrk="0" hangingPunct="1">
        <a:lnSpc>
          <a:spcPct val="100000"/>
        </a:lnSpc>
        <a:spcBef>
          <a:spcPts val="0"/>
        </a:spcBef>
        <a:spcAft>
          <a:spcPts val="300"/>
        </a:spcAft>
        <a:buFont typeface="Arial"/>
        <a:buNone/>
        <a:defRPr sz="2000" kern="1200">
          <a:solidFill>
            <a:schemeClr val="tx1">
              <a:lumMod val="65000"/>
              <a:lumOff val="35000"/>
            </a:schemeClr>
          </a:solidFill>
          <a:latin typeface="Arial" charset="0"/>
          <a:ea typeface="Arial" charset="0"/>
          <a:cs typeface="Arial" charset="0"/>
        </a:defRPr>
      </a:lvl3pPr>
      <a:lvl4pPr marL="1371600" indent="0" algn="l" defTabSz="914400" rtl="0" eaLnBrk="1" latinLnBrk="0" hangingPunct="1">
        <a:lnSpc>
          <a:spcPct val="100000"/>
        </a:lnSpc>
        <a:spcBef>
          <a:spcPts val="0"/>
        </a:spcBef>
        <a:spcAft>
          <a:spcPts val="300"/>
        </a:spcAft>
        <a:buFont typeface="Arial"/>
        <a:buNone/>
        <a:defRPr sz="1800" kern="1200">
          <a:solidFill>
            <a:schemeClr val="tx1">
              <a:lumMod val="65000"/>
              <a:lumOff val="35000"/>
            </a:schemeClr>
          </a:solidFill>
          <a:latin typeface="Arial" charset="0"/>
          <a:ea typeface="Arial" charset="0"/>
          <a:cs typeface="Arial" charset="0"/>
        </a:defRPr>
      </a:lvl4pPr>
      <a:lvl5pPr marL="1828800" indent="0" algn="l" defTabSz="914400" rtl="0" eaLnBrk="1" latinLnBrk="0" hangingPunct="1">
        <a:lnSpc>
          <a:spcPct val="100000"/>
        </a:lnSpc>
        <a:spcBef>
          <a:spcPts val="0"/>
        </a:spcBef>
        <a:spcAft>
          <a:spcPts val="300"/>
        </a:spcAft>
        <a:buFont typeface="Arial"/>
        <a:buNone/>
        <a:defRPr sz="180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047" userDrawn="1">
          <p15:clr>
            <a:srgbClr val="F26B43"/>
          </p15:clr>
        </p15:guide>
        <p15:guide id="3" orient="horz" pos="1029" userDrawn="1">
          <p15:clr>
            <a:srgbClr val="F26B43"/>
          </p15:clr>
        </p15:guide>
        <p15:guide id="4" pos="2880">
          <p15:clr>
            <a:srgbClr val="F26B43"/>
          </p15:clr>
        </p15:guide>
        <p15:guide id="5" pos="385" userDrawn="1">
          <p15:clr>
            <a:srgbClr val="F26B43"/>
          </p15:clr>
        </p15:guide>
        <p15:guide id="6" pos="5362">
          <p15:clr>
            <a:srgbClr val="F26B43"/>
          </p15:clr>
        </p15:guide>
        <p15:guide id="7" orient="horz" pos="3884" userDrawn="1">
          <p15:clr>
            <a:srgbClr val="F26B43"/>
          </p15:clr>
        </p15:guide>
        <p15:guide id="8" orient="horz" pos="66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eg"/><Relationship Id="rId7" Type="http://schemas.openxmlformats.org/officeDocument/2006/relationships/hyperlink" Target="https://www.youtube.com/channel/UCbK22jjqE0QRBAphlaftQiw"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youtube.com/watch?v=-XT3faEQguY" TargetMode="Externa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channel/UCbK22jjqE0QRBAphlaftQiw" TargetMode="External"/><Relationship Id="rId2" Type="http://schemas.openxmlformats.org/officeDocument/2006/relationships/hyperlink" Target="https://www.youtube.com/watch?v=-XT3faEQguY" TargetMode="Externa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hyperlink" Target="mailto:arutins@phs.org"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mailto:jjones@ph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customXml" Target="../ink/ink1.xml"/><Relationship Id="rId10" Type="http://schemas.openxmlformats.org/officeDocument/2006/relationships/customXml" Target="../ink/ink4.xml"/><Relationship Id="rId4" Type="http://schemas.openxmlformats.org/officeDocument/2006/relationships/image" Target="../media/image15.jpeg"/><Relationship Id="rId9" Type="http://schemas.openxmlformats.org/officeDocument/2006/relationships/customXml" Target="../ink/ink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2826-EB15-45F9-8AEB-66CC3FBA34DC}"/>
              </a:ext>
            </a:extLst>
          </p:cNvPr>
          <p:cNvSpPr>
            <a:spLocks noGrp="1"/>
          </p:cNvSpPr>
          <p:nvPr>
            <p:ph type="ctrTitle"/>
          </p:nvPr>
        </p:nvSpPr>
        <p:spPr>
          <a:xfrm>
            <a:off x="625474" y="2736083"/>
            <a:ext cx="4923987" cy="2025963"/>
          </a:xfrm>
        </p:spPr>
        <p:txBody>
          <a:bodyPr>
            <a:noAutofit/>
          </a:bodyPr>
          <a:lstStyle/>
          <a:p>
            <a:r>
              <a:rPr lang="en-US" sz="3200"/>
              <a:t>Nuts and Bolts of a </a:t>
            </a:r>
            <a:br>
              <a:rPr lang="en-US" sz="3200"/>
            </a:br>
            <a:r>
              <a:rPr lang="en-US" sz="3200"/>
              <a:t>Flu and COVID-19 Family Vaccination Clinic</a:t>
            </a:r>
          </a:p>
        </p:txBody>
      </p:sp>
      <p:sp>
        <p:nvSpPr>
          <p:cNvPr id="3" name="Subtitle 2">
            <a:extLst>
              <a:ext uri="{FF2B5EF4-FFF2-40B4-BE49-F238E27FC236}">
                <a16:creationId xmlns:a16="http://schemas.microsoft.com/office/drawing/2014/main" id="{DB9E9956-34F5-4AD3-841E-F0F238C6E12D}"/>
              </a:ext>
            </a:extLst>
          </p:cNvPr>
          <p:cNvSpPr>
            <a:spLocks noGrp="1"/>
          </p:cNvSpPr>
          <p:nvPr>
            <p:ph type="subTitle" idx="1"/>
          </p:nvPr>
        </p:nvSpPr>
        <p:spPr>
          <a:xfrm>
            <a:off x="643840" y="5016500"/>
            <a:ext cx="4635351" cy="1505070"/>
          </a:xfrm>
        </p:spPr>
        <p:txBody>
          <a:bodyPr vert="horz" lIns="46800" tIns="45720" rIns="46800" bIns="45720" rtlCol="0" anchor="t">
            <a:normAutofit/>
          </a:bodyPr>
          <a:lstStyle/>
          <a:p>
            <a:r>
              <a:rPr lang="en-US" sz="2000">
                <a:latin typeface="Arial"/>
                <a:cs typeface="Arial"/>
              </a:rPr>
              <a:t>Anna Rutins, Program Manager Associate, Community Health</a:t>
            </a:r>
          </a:p>
          <a:p>
            <a:r>
              <a:rPr lang="en-US" sz="2000">
                <a:latin typeface="Arial"/>
                <a:cs typeface="Arial"/>
              </a:rPr>
              <a:t>Jessica Jones</a:t>
            </a:r>
            <a:r>
              <a:rPr lang="en-US" sz="2400">
                <a:latin typeface="Arial"/>
                <a:cs typeface="Arial"/>
              </a:rPr>
              <a:t>, </a:t>
            </a:r>
            <a:r>
              <a:rPr lang="en-US" sz="2000">
                <a:latin typeface="Arial"/>
                <a:cs typeface="Arial"/>
              </a:rPr>
              <a:t>MSN, RN Clinical Practice Specialist </a:t>
            </a:r>
          </a:p>
          <a:p>
            <a:endParaRPr lang="en-US"/>
          </a:p>
        </p:txBody>
      </p:sp>
      <p:sp>
        <p:nvSpPr>
          <p:cNvPr id="4" name="Picture Placeholder 3">
            <a:extLst>
              <a:ext uri="{FF2B5EF4-FFF2-40B4-BE49-F238E27FC236}">
                <a16:creationId xmlns:a16="http://schemas.microsoft.com/office/drawing/2014/main" id="{066C1B1A-F936-4720-B309-FABB1A3E3D48}"/>
              </a:ext>
            </a:extLst>
          </p:cNvPr>
          <p:cNvSpPr>
            <a:spLocks noGrp="1"/>
          </p:cNvSpPr>
          <p:nvPr>
            <p:ph type="pic" sz="quarter" idx="10"/>
          </p:nvPr>
        </p:nvSpPr>
        <p:spPr/>
      </p:sp>
      <p:sp>
        <p:nvSpPr>
          <p:cNvPr id="5" name="Picture Placeholder 4">
            <a:extLst>
              <a:ext uri="{FF2B5EF4-FFF2-40B4-BE49-F238E27FC236}">
                <a16:creationId xmlns:a16="http://schemas.microsoft.com/office/drawing/2014/main" id="{D25FF36D-E014-43CC-9CC4-198B360CB2F4}"/>
              </a:ext>
            </a:extLst>
          </p:cNvPr>
          <p:cNvSpPr>
            <a:spLocks noGrp="1"/>
          </p:cNvSpPr>
          <p:nvPr>
            <p:ph type="pic" sz="quarter" idx="11"/>
          </p:nvPr>
        </p:nvSpPr>
        <p:spPr/>
      </p:sp>
      <p:sp>
        <p:nvSpPr>
          <p:cNvPr id="6" name="Picture Placeholder 5">
            <a:extLst>
              <a:ext uri="{FF2B5EF4-FFF2-40B4-BE49-F238E27FC236}">
                <a16:creationId xmlns:a16="http://schemas.microsoft.com/office/drawing/2014/main" id="{FCF1FFEB-FCB6-4A0A-AA4D-C5E228F34723}"/>
              </a:ext>
            </a:extLst>
          </p:cNvPr>
          <p:cNvSpPr>
            <a:spLocks noGrp="1"/>
          </p:cNvSpPr>
          <p:nvPr>
            <p:ph type="pic" sz="quarter" idx="12"/>
          </p:nvPr>
        </p:nvSpPr>
        <p:spPr/>
      </p:sp>
      <p:sp>
        <p:nvSpPr>
          <p:cNvPr id="7" name="Picture Placeholder 6">
            <a:extLst>
              <a:ext uri="{FF2B5EF4-FFF2-40B4-BE49-F238E27FC236}">
                <a16:creationId xmlns:a16="http://schemas.microsoft.com/office/drawing/2014/main" id="{9DB30628-B91F-46EA-B4FF-AF6F407D294C}"/>
              </a:ext>
            </a:extLst>
          </p:cNvPr>
          <p:cNvSpPr>
            <a:spLocks noGrp="1"/>
          </p:cNvSpPr>
          <p:nvPr>
            <p:ph type="pic" sz="quarter" idx="13"/>
          </p:nvPr>
        </p:nvSpPr>
        <p:spPr/>
      </p:sp>
      <p:sp>
        <p:nvSpPr>
          <p:cNvPr id="8" name="Picture Placeholder 7">
            <a:extLst>
              <a:ext uri="{FF2B5EF4-FFF2-40B4-BE49-F238E27FC236}">
                <a16:creationId xmlns:a16="http://schemas.microsoft.com/office/drawing/2014/main" id="{0EA0A34D-B3E6-4C35-BAF9-1B984C02B267}"/>
              </a:ext>
            </a:extLst>
          </p:cNvPr>
          <p:cNvSpPr>
            <a:spLocks noGrp="1"/>
          </p:cNvSpPr>
          <p:nvPr>
            <p:ph type="pic" sz="quarter" idx="14"/>
          </p:nvPr>
        </p:nvSpPr>
        <p:spPr/>
      </p:sp>
    </p:spTree>
    <p:extLst>
      <p:ext uri="{BB962C8B-B14F-4D97-AF65-F5344CB8AC3E}">
        <p14:creationId xmlns:p14="http://schemas.microsoft.com/office/powerpoint/2010/main" val="3836817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A34B06C-7879-48AF-97BB-BADB5E34B76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1354972"/>
            <a:ext cx="3783012" cy="2522008"/>
          </a:xfrm>
        </p:spPr>
      </p:pic>
      <p:sp>
        <p:nvSpPr>
          <p:cNvPr id="4" name="Text Placeholder 3">
            <a:extLst>
              <a:ext uri="{FF2B5EF4-FFF2-40B4-BE49-F238E27FC236}">
                <a16:creationId xmlns:a16="http://schemas.microsoft.com/office/drawing/2014/main" id="{C60B8104-9CC3-4037-8ABF-3D5D1AF02F94}"/>
              </a:ext>
            </a:extLst>
          </p:cNvPr>
          <p:cNvSpPr>
            <a:spLocks noGrp="1"/>
          </p:cNvSpPr>
          <p:nvPr>
            <p:ph type="body" sz="quarter" idx="13"/>
          </p:nvPr>
        </p:nvSpPr>
        <p:spPr>
          <a:xfrm>
            <a:off x="639763" y="835644"/>
            <a:ext cx="7900986" cy="339725"/>
          </a:xfrm>
        </p:spPr>
        <p:txBody>
          <a:bodyPr/>
          <a:lstStyle/>
          <a:p>
            <a:r>
              <a:rPr lang="en-US"/>
              <a:t>Albuquerque Dept. of Arts and Culture</a:t>
            </a:r>
          </a:p>
          <a:p>
            <a:endParaRPr lang="en-US"/>
          </a:p>
        </p:txBody>
      </p:sp>
      <p:sp>
        <p:nvSpPr>
          <p:cNvPr id="5" name="Title 4">
            <a:extLst>
              <a:ext uri="{FF2B5EF4-FFF2-40B4-BE49-F238E27FC236}">
                <a16:creationId xmlns:a16="http://schemas.microsoft.com/office/drawing/2014/main" id="{24FEFAD1-34AF-423D-96C3-076DBFEEAC5D}"/>
              </a:ext>
            </a:extLst>
          </p:cNvPr>
          <p:cNvSpPr>
            <a:spLocks noGrp="1"/>
          </p:cNvSpPr>
          <p:nvPr>
            <p:ph type="title"/>
          </p:nvPr>
        </p:nvSpPr>
        <p:spPr>
          <a:xfrm>
            <a:off x="611188" y="234353"/>
            <a:ext cx="7900987" cy="645977"/>
          </a:xfrm>
        </p:spPr>
        <p:txBody>
          <a:bodyPr/>
          <a:lstStyle/>
          <a:p>
            <a:r>
              <a:rPr lang="en-US">
                <a:solidFill>
                  <a:srgbClr val="B61C32"/>
                </a:solidFill>
              </a:rPr>
              <a:t>ABQ Zoo / </a:t>
            </a:r>
            <a:r>
              <a:rPr lang="en-US" err="1">
                <a:solidFill>
                  <a:srgbClr val="B61C32"/>
                </a:solidFill>
              </a:rPr>
              <a:t>BioPark</a:t>
            </a:r>
            <a:endParaRPr lang="en-US">
              <a:solidFill>
                <a:srgbClr val="B61C32"/>
              </a:solidFill>
            </a:endParaRPr>
          </a:p>
        </p:txBody>
      </p:sp>
      <p:sp>
        <p:nvSpPr>
          <p:cNvPr id="6" name="Footer Placeholder 5">
            <a:extLst>
              <a:ext uri="{FF2B5EF4-FFF2-40B4-BE49-F238E27FC236}">
                <a16:creationId xmlns:a16="http://schemas.microsoft.com/office/drawing/2014/main" id="{812F06BB-28F0-4907-8289-FFAB05B65D59}"/>
              </a:ext>
            </a:extLst>
          </p:cNvPr>
          <p:cNvSpPr>
            <a:spLocks noGrp="1"/>
          </p:cNvSpPr>
          <p:nvPr>
            <p:ph type="ftr" sz="quarter" idx="15"/>
          </p:nvPr>
        </p:nvSpPr>
        <p:spPr/>
        <p:txBody>
          <a:bodyPr/>
          <a:lstStyle/>
          <a:p>
            <a:endParaRPr lang="en-US" noProof="0"/>
          </a:p>
        </p:txBody>
      </p:sp>
      <p:pic>
        <p:nvPicPr>
          <p:cNvPr id="16" name="Content Placeholder 15">
            <a:extLst>
              <a:ext uri="{FF2B5EF4-FFF2-40B4-BE49-F238E27FC236}">
                <a16:creationId xmlns:a16="http://schemas.microsoft.com/office/drawing/2014/main" id="{4DB7F0A6-8043-463B-B2FD-3767F27E4F6D}"/>
              </a:ext>
            </a:extLst>
          </p:cNvPr>
          <p:cNvPicPr>
            <a:picLocks noGrp="1" noChangeAspect="1"/>
          </p:cNvPicPr>
          <p:nvPr>
            <p:ph idx="14"/>
          </p:nvPr>
        </p:nvPicPr>
        <p:blipFill>
          <a:blip r:embed="rId4" cstate="print">
            <a:extLst>
              <a:ext uri="{28A0092B-C50C-407E-A947-70E740481C1C}">
                <a14:useLocalDpi xmlns:a14="http://schemas.microsoft.com/office/drawing/2010/main" val="0"/>
              </a:ext>
            </a:extLst>
          </a:blip>
          <a:stretch>
            <a:fillRect/>
          </a:stretch>
        </p:blipFill>
        <p:spPr>
          <a:xfrm>
            <a:off x="639763" y="1354972"/>
            <a:ext cx="3754437" cy="2502958"/>
          </a:xfrm>
        </p:spPr>
      </p:pic>
      <p:pic>
        <p:nvPicPr>
          <p:cNvPr id="18" name="Picture 17" descr="Text, letter&#10;&#10;Description automatically generated">
            <a:extLst>
              <a:ext uri="{FF2B5EF4-FFF2-40B4-BE49-F238E27FC236}">
                <a16:creationId xmlns:a16="http://schemas.microsoft.com/office/drawing/2014/main" id="{B98D892D-6F8E-41F6-808A-E3DCBD2AAB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906" t="14704" r="14145" b="14349"/>
          <a:stretch/>
        </p:blipFill>
        <p:spPr>
          <a:xfrm>
            <a:off x="963320" y="4029000"/>
            <a:ext cx="2788874" cy="2121947"/>
          </a:xfrm>
          <a:prstGeom prst="rect">
            <a:avLst/>
          </a:prstGeom>
        </p:spPr>
      </p:pic>
      <p:sp>
        <p:nvSpPr>
          <p:cNvPr id="19" name="TextBox 18">
            <a:extLst>
              <a:ext uri="{FF2B5EF4-FFF2-40B4-BE49-F238E27FC236}">
                <a16:creationId xmlns:a16="http://schemas.microsoft.com/office/drawing/2014/main" id="{D496DC4A-9CF2-4403-9A02-7D399BE89D86}"/>
              </a:ext>
            </a:extLst>
          </p:cNvPr>
          <p:cNvSpPr txBox="1"/>
          <p:nvPr/>
        </p:nvSpPr>
        <p:spPr>
          <a:xfrm>
            <a:off x="4394200" y="4656537"/>
            <a:ext cx="4418724" cy="1477328"/>
          </a:xfrm>
          <a:prstGeom prst="rect">
            <a:avLst/>
          </a:prstGeom>
          <a:noFill/>
        </p:spPr>
        <p:txBody>
          <a:bodyPr wrap="square" lIns="91440" tIns="45720" rIns="91440" bIns="45720" rtlCol="0" anchor="t">
            <a:spAutoFit/>
          </a:bodyPr>
          <a:lstStyle/>
          <a:p>
            <a:r>
              <a:rPr lang="en-US" altLang="en-US">
                <a:latin typeface="Arial"/>
                <a:cs typeface="Arial"/>
              </a:rPr>
              <a:t>          </a:t>
            </a:r>
            <a:r>
              <a:rPr lang="en-US" altLang="en-US">
                <a:latin typeface="Arial"/>
                <a:cs typeface="Arial"/>
                <a:hlinkClick r:id="rId6"/>
              </a:rPr>
              <a:t>See how animals are trained </a:t>
            </a:r>
            <a:r>
              <a:rPr lang="en-US" altLang="en-US">
                <a:latin typeface="Arial"/>
                <a:cs typeface="Arial"/>
              </a:rPr>
              <a:t>to be </a:t>
            </a:r>
            <a:br>
              <a:rPr lang="en-US" altLang="en-US">
                <a:latin typeface="Arial" panose="020B0604020202020204" pitchFamily="34" charset="0"/>
              </a:rPr>
            </a:br>
            <a:r>
              <a:rPr lang="en-US" altLang="en-US">
                <a:latin typeface="Arial"/>
                <a:cs typeface="Arial"/>
              </a:rPr>
              <a:t>          active participants in their own healthcare. Then join us for Presbyterian Healthcare's Flu and COVID-19 Family Vaccination Clinic on Oct 16</a:t>
            </a:r>
            <a:r>
              <a:rPr lang="en-US" altLang="en-US" baseline="30000">
                <a:latin typeface="Arial"/>
                <a:cs typeface="Arial"/>
              </a:rPr>
              <a:t>th.</a:t>
            </a:r>
            <a:endParaRPr lang="en-US" altLang="en-US">
              <a:latin typeface="Arial"/>
              <a:cs typeface="Arial"/>
            </a:endParaRPr>
          </a:p>
        </p:txBody>
      </p:sp>
      <p:pic>
        <p:nvPicPr>
          <p:cNvPr id="2050" name="Picture 2" descr="https://yt3.ggpht.com/ytc/AKedOLQz9Qt63m5WuX6WVnfDIIq7li2Q0c3QbcH5nlUv=s48-c-k-c0x00ffffff-no-rj">
            <a:hlinkClick r:id="rId7"/>
            <a:extLst>
              <a:ext uri="{FF2B5EF4-FFF2-40B4-BE49-F238E27FC236}">
                <a16:creationId xmlns:a16="http://schemas.microsoft.com/office/drawing/2014/main" id="{11B74A11-88DB-4909-82D3-19A84EB23C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4898" y="4647751"/>
            <a:ext cx="635000" cy="635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890C691-C18C-4B9F-9F7F-A250877ADD8C}"/>
              </a:ext>
            </a:extLst>
          </p:cNvPr>
          <p:cNvSpPr txBox="1"/>
          <p:nvPr/>
        </p:nvSpPr>
        <p:spPr>
          <a:xfrm>
            <a:off x="4394200" y="4181693"/>
            <a:ext cx="3058511" cy="461665"/>
          </a:xfrm>
          <a:prstGeom prst="rect">
            <a:avLst/>
          </a:prstGeom>
          <a:noFill/>
        </p:spPr>
        <p:txBody>
          <a:bodyPr wrap="square" rtlCol="0">
            <a:spAutoFit/>
          </a:bodyPr>
          <a:lstStyle/>
          <a:p>
            <a:r>
              <a:rPr lang="en-US" sz="2400" b="1">
                <a:solidFill>
                  <a:srgbClr val="B61C32"/>
                </a:solidFill>
              </a:rPr>
              <a:t>Outreach</a:t>
            </a:r>
          </a:p>
        </p:txBody>
      </p:sp>
    </p:spTree>
    <p:extLst>
      <p:ext uri="{BB962C8B-B14F-4D97-AF65-F5344CB8AC3E}">
        <p14:creationId xmlns:p14="http://schemas.microsoft.com/office/powerpoint/2010/main" val="3688034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5E0482AE-ADCC-464A-8B53-0CA5216EDB51}"/>
              </a:ext>
            </a:extLst>
          </p:cNvPr>
          <p:cNvPicPr>
            <a:picLocks noGrp="1" noChangeAspect="1"/>
          </p:cNvPicPr>
          <p:nvPr>
            <p:ph idx="14"/>
          </p:nvPr>
        </p:nvPicPr>
        <p:blipFill>
          <a:blip r:embed="rId3" cstate="print">
            <a:extLst>
              <a:ext uri="{28A0092B-C50C-407E-A947-70E740481C1C}">
                <a14:useLocalDpi xmlns:a14="http://schemas.microsoft.com/office/drawing/2010/main" val="0"/>
              </a:ext>
            </a:extLst>
          </a:blip>
          <a:stretch>
            <a:fillRect/>
          </a:stretch>
        </p:blipFill>
        <p:spPr>
          <a:xfrm>
            <a:off x="4778744" y="3696256"/>
            <a:ext cx="3003865" cy="2252898"/>
          </a:xfrm>
        </p:spPr>
      </p:pic>
      <p:sp>
        <p:nvSpPr>
          <p:cNvPr id="4" name="Text Placeholder 3">
            <a:extLst>
              <a:ext uri="{FF2B5EF4-FFF2-40B4-BE49-F238E27FC236}">
                <a16:creationId xmlns:a16="http://schemas.microsoft.com/office/drawing/2014/main" id="{493FA72C-BC6E-4568-975F-B791BC8EF9B3}"/>
              </a:ext>
            </a:extLst>
          </p:cNvPr>
          <p:cNvSpPr>
            <a:spLocks noGrp="1"/>
          </p:cNvSpPr>
          <p:nvPr>
            <p:ph type="body" sz="quarter" idx="13"/>
          </p:nvPr>
        </p:nvSpPr>
        <p:spPr>
          <a:xfrm>
            <a:off x="665657" y="758669"/>
            <a:ext cx="7900986" cy="339725"/>
          </a:xfrm>
        </p:spPr>
        <p:txBody>
          <a:bodyPr/>
          <a:lstStyle/>
          <a:p>
            <a:r>
              <a:rPr lang="en-US">
                <a:solidFill>
                  <a:srgbClr val="75787B"/>
                </a:solidFill>
              </a:rPr>
              <a:t>Facilities (indoor &amp; outdoor), Volunteers, Engagement</a:t>
            </a:r>
          </a:p>
          <a:p>
            <a:endParaRPr lang="en-US"/>
          </a:p>
        </p:txBody>
      </p:sp>
      <p:sp>
        <p:nvSpPr>
          <p:cNvPr id="5" name="Title 4">
            <a:extLst>
              <a:ext uri="{FF2B5EF4-FFF2-40B4-BE49-F238E27FC236}">
                <a16:creationId xmlns:a16="http://schemas.microsoft.com/office/drawing/2014/main" id="{F3716644-13A6-402A-9145-69AA585F5A81}"/>
              </a:ext>
            </a:extLst>
          </p:cNvPr>
          <p:cNvSpPr>
            <a:spLocks noGrp="1"/>
          </p:cNvSpPr>
          <p:nvPr>
            <p:ph type="title"/>
          </p:nvPr>
        </p:nvSpPr>
        <p:spPr>
          <a:xfrm>
            <a:off x="577356" y="606304"/>
            <a:ext cx="7900987" cy="645977"/>
          </a:xfrm>
        </p:spPr>
        <p:txBody>
          <a:bodyPr>
            <a:normAutofit fontScale="90000"/>
          </a:bodyPr>
          <a:lstStyle/>
          <a:p>
            <a:r>
              <a:rPr lang="en-US">
                <a:solidFill>
                  <a:srgbClr val="B61C32"/>
                </a:solidFill>
              </a:rPr>
              <a:t>APS - </a:t>
            </a:r>
            <a:r>
              <a:rPr lang="en-US"/>
              <a:t>Dolores Gonzales Elementary School</a:t>
            </a:r>
            <a:br>
              <a:rPr lang="en-US"/>
            </a:br>
            <a:endParaRPr lang="en-US">
              <a:solidFill>
                <a:srgbClr val="B61C32"/>
              </a:solidFill>
            </a:endParaRPr>
          </a:p>
        </p:txBody>
      </p:sp>
      <p:sp>
        <p:nvSpPr>
          <p:cNvPr id="6" name="Footer Placeholder 5">
            <a:extLst>
              <a:ext uri="{FF2B5EF4-FFF2-40B4-BE49-F238E27FC236}">
                <a16:creationId xmlns:a16="http://schemas.microsoft.com/office/drawing/2014/main" id="{566AE075-8EC1-4429-9249-82C1BA5BBAA5}"/>
              </a:ext>
            </a:extLst>
          </p:cNvPr>
          <p:cNvSpPr>
            <a:spLocks noGrp="1"/>
          </p:cNvSpPr>
          <p:nvPr>
            <p:ph type="ftr" sz="quarter" idx="15"/>
          </p:nvPr>
        </p:nvSpPr>
        <p:spPr/>
        <p:txBody>
          <a:bodyPr/>
          <a:lstStyle/>
          <a:p>
            <a:endParaRPr lang="en-US" noProof="0"/>
          </a:p>
        </p:txBody>
      </p:sp>
      <p:pic>
        <p:nvPicPr>
          <p:cNvPr id="18" name="Picture 17">
            <a:extLst>
              <a:ext uri="{FF2B5EF4-FFF2-40B4-BE49-F238E27FC236}">
                <a16:creationId xmlns:a16="http://schemas.microsoft.com/office/drawing/2014/main" id="{8D833AE2-C7BD-4889-8A0B-422E0CF168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8744" y="1240349"/>
            <a:ext cx="3003865" cy="2252899"/>
          </a:xfrm>
          <a:prstGeom prst="rect">
            <a:avLst/>
          </a:prstGeom>
        </p:spPr>
      </p:pic>
      <p:pic>
        <p:nvPicPr>
          <p:cNvPr id="25" name="Content Placeholder 24">
            <a:extLst>
              <a:ext uri="{FF2B5EF4-FFF2-40B4-BE49-F238E27FC236}">
                <a16:creationId xmlns:a16="http://schemas.microsoft.com/office/drawing/2014/main" id="{22220B79-535D-4558-A19C-697F8FE9FDC1}"/>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612284" y="1242566"/>
            <a:ext cx="3003866" cy="2252900"/>
          </a:xfrm>
        </p:spPr>
      </p:pic>
      <p:pic>
        <p:nvPicPr>
          <p:cNvPr id="30" name="Picture 29" descr="A picture containing text, outdoor&#10;&#10;Description automatically generated">
            <a:extLst>
              <a:ext uri="{FF2B5EF4-FFF2-40B4-BE49-F238E27FC236}">
                <a16:creationId xmlns:a16="http://schemas.microsoft.com/office/drawing/2014/main" id="{89D8427B-60C6-4336-B93D-3480630BD9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008091" y="3892803"/>
            <a:ext cx="2479738" cy="1859804"/>
          </a:xfrm>
          <a:prstGeom prst="rect">
            <a:avLst/>
          </a:prstGeom>
        </p:spPr>
      </p:pic>
    </p:spTree>
    <p:extLst>
      <p:ext uri="{BB962C8B-B14F-4D97-AF65-F5344CB8AC3E}">
        <p14:creationId xmlns:p14="http://schemas.microsoft.com/office/powerpoint/2010/main" val="1911521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3FA72C-BC6E-4568-975F-B791BC8EF9B3}"/>
              </a:ext>
            </a:extLst>
          </p:cNvPr>
          <p:cNvSpPr>
            <a:spLocks noGrp="1"/>
          </p:cNvSpPr>
          <p:nvPr>
            <p:ph type="body" sz="quarter" idx="13"/>
          </p:nvPr>
        </p:nvSpPr>
        <p:spPr>
          <a:xfrm>
            <a:off x="548357" y="1016916"/>
            <a:ext cx="7900986" cy="339725"/>
          </a:xfrm>
        </p:spPr>
        <p:txBody>
          <a:bodyPr/>
          <a:lstStyle/>
          <a:p>
            <a:r>
              <a:rPr lang="en-US"/>
              <a:t>Spanish, Arabic, Vietnamese, Chinese, Dari, Swahili</a:t>
            </a:r>
          </a:p>
        </p:txBody>
      </p:sp>
      <p:sp>
        <p:nvSpPr>
          <p:cNvPr id="5" name="Title 4">
            <a:extLst>
              <a:ext uri="{FF2B5EF4-FFF2-40B4-BE49-F238E27FC236}">
                <a16:creationId xmlns:a16="http://schemas.microsoft.com/office/drawing/2014/main" id="{F3716644-13A6-402A-9145-69AA585F5A81}"/>
              </a:ext>
            </a:extLst>
          </p:cNvPr>
          <p:cNvSpPr>
            <a:spLocks noGrp="1"/>
          </p:cNvSpPr>
          <p:nvPr>
            <p:ph type="title"/>
          </p:nvPr>
        </p:nvSpPr>
        <p:spPr>
          <a:xfrm>
            <a:off x="476471" y="377041"/>
            <a:ext cx="8035704" cy="645977"/>
          </a:xfrm>
        </p:spPr>
        <p:txBody>
          <a:bodyPr>
            <a:normAutofit fontScale="90000"/>
          </a:bodyPr>
          <a:lstStyle/>
          <a:p>
            <a:r>
              <a:rPr lang="en-US">
                <a:solidFill>
                  <a:srgbClr val="B61C32"/>
                </a:solidFill>
              </a:rPr>
              <a:t>Albuquerque Public Schools  (APS)</a:t>
            </a:r>
            <a:br>
              <a:rPr lang="en-US">
                <a:solidFill>
                  <a:srgbClr val="B61C32"/>
                </a:solidFill>
              </a:rPr>
            </a:br>
            <a:r>
              <a:rPr lang="en-US">
                <a:solidFill>
                  <a:srgbClr val="B61C32"/>
                </a:solidFill>
              </a:rPr>
              <a:t>Translation Services</a:t>
            </a:r>
          </a:p>
        </p:txBody>
      </p:sp>
      <p:sp>
        <p:nvSpPr>
          <p:cNvPr id="6" name="Footer Placeholder 5">
            <a:extLst>
              <a:ext uri="{FF2B5EF4-FFF2-40B4-BE49-F238E27FC236}">
                <a16:creationId xmlns:a16="http://schemas.microsoft.com/office/drawing/2014/main" id="{566AE075-8EC1-4429-9249-82C1BA5BBAA5}"/>
              </a:ext>
            </a:extLst>
          </p:cNvPr>
          <p:cNvSpPr>
            <a:spLocks noGrp="1"/>
          </p:cNvSpPr>
          <p:nvPr>
            <p:ph type="ftr" sz="quarter" idx="15"/>
          </p:nvPr>
        </p:nvSpPr>
        <p:spPr/>
        <p:txBody>
          <a:bodyPr/>
          <a:lstStyle/>
          <a:p>
            <a:endParaRPr lang="en-US" noProof="0"/>
          </a:p>
        </p:txBody>
      </p:sp>
      <p:pic>
        <p:nvPicPr>
          <p:cNvPr id="11" name="Content Placeholder 10">
            <a:extLst>
              <a:ext uri="{FF2B5EF4-FFF2-40B4-BE49-F238E27FC236}">
                <a16:creationId xmlns:a16="http://schemas.microsoft.com/office/drawing/2014/main" id="{DB8CAF40-C947-443A-9446-EACD3B48BA14}"/>
              </a:ext>
            </a:extLst>
          </p:cNvPr>
          <p:cNvPicPr>
            <a:picLocks noGrp="1" noChangeAspect="1"/>
          </p:cNvPicPr>
          <p:nvPr>
            <p:ph idx="14"/>
          </p:nvPr>
        </p:nvPicPr>
        <p:blipFill>
          <a:blip r:embed="rId3"/>
          <a:stretch>
            <a:fillRect/>
          </a:stretch>
        </p:blipFill>
        <p:spPr>
          <a:xfrm rot="1159212">
            <a:off x="5927341" y="1760272"/>
            <a:ext cx="2722112" cy="3452926"/>
          </a:xfrm>
          <a:prstGeom prst="rect">
            <a:avLst/>
          </a:prstGeom>
        </p:spPr>
      </p:pic>
      <p:pic>
        <p:nvPicPr>
          <p:cNvPr id="10" name="Picture 9">
            <a:extLst>
              <a:ext uri="{FF2B5EF4-FFF2-40B4-BE49-F238E27FC236}">
                <a16:creationId xmlns:a16="http://schemas.microsoft.com/office/drawing/2014/main" id="{F5889F81-9A56-42F1-BF4E-6122D6A130BD}"/>
              </a:ext>
            </a:extLst>
          </p:cNvPr>
          <p:cNvPicPr>
            <a:picLocks noChangeAspect="1"/>
          </p:cNvPicPr>
          <p:nvPr/>
        </p:nvPicPr>
        <p:blipFill>
          <a:blip r:embed="rId4"/>
          <a:stretch>
            <a:fillRect/>
          </a:stretch>
        </p:blipFill>
        <p:spPr>
          <a:xfrm rot="1252428">
            <a:off x="3954402" y="2072223"/>
            <a:ext cx="2626365" cy="3374912"/>
          </a:xfrm>
          <a:prstGeom prst="rect">
            <a:avLst/>
          </a:prstGeom>
        </p:spPr>
      </p:pic>
      <p:pic>
        <p:nvPicPr>
          <p:cNvPr id="13" name="Picture 12">
            <a:extLst>
              <a:ext uri="{FF2B5EF4-FFF2-40B4-BE49-F238E27FC236}">
                <a16:creationId xmlns:a16="http://schemas.microsoft.com/office/drawing/2014/main" id="{16D95E16-7565-4DE5-9851-04A4056B24E4}"/>
              </a:ext>
            </a:extLst>
          </p:cNvPr>
          <p:cNvPicPr>
            <a:picLocks noChangeAspect="1"/>
          </p:cNvPicPr>
          <p:nvPr/>
        </p:nvPicPr>
        <p:blipFill>
          <a:blip r:embed="rId5"/>
          <a:stretch>
            <a:fillRect/>
          </a:stretch>
        </p:blipFill>
        <p:spPr>
          <a:xfrm rot="1411644">
            <a:off x="2126325" y="2164191"/>
            <a:ext cx="2401646" cy="3117408"/>
          </a:xfrm>
          <a:prstGeom prst="rect">
            <a:avLst/>
          </a:prstGeom>
        </p:spPr>
      </p:pic>
      <p:pic>
        <p:nvPicPr>
          <p:cNvPr id="14" name="Picture 13">
            <a:extLst>
              <a:ext uri="{FF2B5EF4-FFF2-40B4-BE49-F238E27FC236}">
                <a16:creationId xmlns:a16="http://schemas.microsoft.com/office/drawing/2014/main" id="{3E05C8B6-4782-466F-85E2-82AE1EA4F6B3}"/>
              </a:ext>
            </a:extLst>
          </p:cNvPr>
          <p:cNvPicPr>
            <a:picLocks noChangeAspect="1"/>
          </p:cNvPicPr>
          <p:nvPr/>
        </p:nvPicPr>
        <p:blipFill>
          <a:blip r:embed="rId6"/>
          <a:stretch>
            <a:fillRect/>
          </a:stretch>
        </p:blipFill>
        <p:spPr>
          <a:xfrm rot="1300581">
            <a:off x="390014" y="2472774"/>
            <a:ext cx="2143357" cy="2998167"/>
          </a:xfrm>
          <a:prstGeom prst="rect">
            <a:avLst/>
          </a:prstGeom>
        </p:spPr>
      </p:pic>
      <p:sp>
        <p:nvSpPr>
          <p:cNvPr id="16" name="TextBox 15">
            <a:extLst>
              <a:ext uri="{FF2B5EF4-FFF2-40B4-BE49-F238E27FC236}">
                <a16:creationId xmlns:a16="http://schemas.microsoft.com/office/drawing/2014/main" id="{985D7980-C489-4BC5-9051-7C318E28F1DB}"/>
              </a:ext>
            </a:extLst>
          </p:cNvPr>
          <p:cNvSpPr txBox="1"/>
          <p:nvPr/>
        </p:nvSpPr>
        <p:spPr>
          <a:xfrm>
            <a:off x="621506" y="5436441"/>
            <a:ext cx="7890668" cy="646331"/>
          </a:xfrm>
          <a:prstGeom prst="rect">
            <a:avLst/>
          </a:prstGeom>
          <a:noFill/>
        </p:spPr>
        <p:txBody>
          <a:bodyPr wrap="square" lIns="91440" tIns="45720" rIns="91440" bIns="45720" rtlCol="0" anchor="t">
            <a:spAutoFit/>
          </a:bodyPr>
          <a:lstStyle/>
          <a:p>
            <a:br>
              <a:rPr lang="en-US"/>
            </a:br>
            <a:endParaRPr lang="en-US">
              <a:solidFill>
                <a:srgbClr val="75787B"/>
              </a:solidFill>
              <a:cs typeface="Arial"/>
            </a:endParaRPr>
          </a:p>
        </p:txBody>
      </p:sp>
    </p:spTree>
    <p:extLst>
      <p:ext uri="{BB962C8B-B14F-4D97-AF65-F5344CB8AC3E}">
        <p14:creationId xmlns:p14="http://schemas.microsoft.com/office/powerpoint/2010/main" val="2847705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D54D28D-02D5-4392-95B4-72891F52ED7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2068" y="1771078"/>
            <a:ext cx="4434974" cy="2956649"/>
          </a:xfrm>
        </p:spPr>
      </p:pic>
      <p:pic>
        <p:nvPicPr>
          <p:cNvPr id="10" name="Content Placeholder 9" descr="A group of people sitting around a table&#10;&#10;Description automatically generated">
            <a:extLst>
              <a:ext uri="{FF2B5EF4-FFF2-40B4-BE49-F238E27FC236}">
                <a16:creationId xmlns:a16="http://schemas.microsoft.com/office/drawing/2014/main" id="{6E6843F1-506D-4D14-A0BC-540DCB380637}"/>
              </a:ext>
            </a:extLst>
          </p:cNvPr>
          <p:cNvPicPr>
            <a:picLocks noGrp="1" noChangeAspect="1"/>
          </p:cNvPicPr>
          <p:nvPr>
            <p:ph idx="14"/>
          </p:nvPr>
        </p:nvPicPr>
        <p:blipFill>
          <a:blip r:embed="rId4" cstate="print">
            <a:extLst>
              <a:ext uri="{28A0092B-C50C-407E-A947-70E740481C1C}">
                <a14:useLocalDpi xmlns:a14="http://schemas.microsoft.com/office/drawing/2010/main" val="0"/>
              </a:ext>
            </a:extLst>
          </a:blip>
          <a:stretch>
            <a:fillRect/>
          </a:stretch>
        </p:blipFill>
        <p:spPr>
          <a:xfrm>
            <a:off x="4863862" y="1771079"/>
            <a:ext cx="3942198" cy="2956648"/>
          </a:xfrm>
        </p:spPr>
      </p:pic>
      <p:sp>
        <p:nvSpPr>
          <p:cNvPr id="4" name="Text Placeholder 3">
            <a:extLst>
              <a:ext uri="{FF2B5EF4-FFF2-40B4-BE49-F238E27FC236}">
                <a16:creationId xmlns:a16="http://schemas.microsoft.com/office/drawing/2014/main" id="{76C106C6-8BF4-408F-AA78-455DEED46029}"/>
              </a:ext>
            </a:extLst>
          </p:cNvPr>
          <p:cNvSpPr>
            <a:spLocks noGrp="1"/>
          </p:cNvSpPr>
          <p:nvPr>
            <p:ph type="body" sz="quarter" idx="13"/>
          </p:nvPr>
        </p:nvSpPr>
        <p:spPr/>
        <p:txBody>
          <a:bodyPr/>
          <a:lstStyle/>
          <a:p>
            <a:r>
              <a:rPr lang="en-US"/>
              <a:t>Spanish, Arabic, Vietnamese, Chinese, Dari, Swahili</a:t>
            </a:r>
          </a:p>
        </p:txBody>
      </p:sp>
      <p:sp>
        <p:nvSpPr>
          <p:cNvPr id="5" name="Title 4">
            <a:extLst>
              <a:ext uri="{FF2B5EF4-FFF2-40B4-BE49-F238E27FC236}">
                <a16:creationId xmlns:a16="http://schemas.microsoft.com/office/drawing/2014/main" id="{3C207F10-A8C1-461C-95BB-5A6532E5E26A}"/>
              </a:ext>
            </a:extLst>
          </p:cNvPr>
          <p:cNvSpPr>
            <a:spLocks noGrp="1"/>
          </p:cNvSpPr>
          <p:nvPr>
            <p:ph type="title"/>
          </p:nvPr>
        </p:nvSpPr>
        <p:spPr/>
        <p:txBody>
          <a:bodyPr/>
          <a:lstStyle/>
          <a:p>
            <a:r>
              <a:rPr lang="en-US"/>
              <a:t>APS Interpreters </a:t>
            </a:r>
          </a:p>
        </p:txBody>
      </p:sp>
      <p:sp>
        <p:nvSpPr>
          <p:cNvPr id="6" name="Footer Placeholder 5">
            <a:extLst>
              <a:ext uri="{FF2B5EF4-FFF2-40B4-BE49-F238E27FC236}">
                <a16:creationId xmlns:a16="http://schemas.microsoft.com/office/drawing/2014/main" id="{ED4AFCC2-BF30-449C-95B1-A6F260DA50DB}"/>
              </a:ext>
            </a:extLst>
          </p:cNvPr>
          <p:cNvSpPr>
            <a:spLocks noGrp="1"/>
          </p:cNvSpPr>
          <p:nvPr>
            <p:ph type="ftr" sz="quarter" idx="15"/>
          </p:nvPr>
        </p:nvSpPr>
        <p:spPr/>
        <p:txBody>
          <a:bodyPr/>
          <a:lstStyle/>
          <a:p>
            <a:endParaRPr lang="en-US" noProof="0"/>
          </a:p>
        </p:txBody>
      </p:sp>
      <p:sp>
        <p:nvSpPr>
          <p:cNvPr id="11" name="TextBox 10">
            <a:extLst>
              <a:ext uri="{FF2B5EF4-FFF2-40B4-BE49-F238E27FC236}">
                <a16:creationId xmlns:a16="http://schemas.microsoft.com/office/drawing/2014/main" id="{EBC2515A-DEA4-4A5E-BAF8-2032CC5790B1}"/>
              </a:ext>
            </a:extLst>
          </p:cNvPr>
          <p:cNvSpPr txBox="1"/>
          <p:nvPr/>
        </p:nvSpPr>
        <p:spPr>
          <a:xfrm>
            <a:off x="498141" y="5121678"/>
            <a:ext cx="8457801" cy="400110"/>
          </a:xfrm>
          <a:prstGeom prst="rect">
            <a:avLst/>
          </a:prstGeom>
          <a:noFill/>
        </p:spPr>
        <p:txBody>
          <a:bodyPr wrap="square" lIns="91440" tIns="45720" rIns="91440" bIns="45720" rtlCol="0" anchor="t">
            <a:spAutoFit/>
          </a:bodyPr>
          <a:lstStyle/>
          <a:p>
            <a:endParaRPr lang="en-US" sz="2000">
              <a:solidFill>
                <a:srgbClr val="AE172A"/>
              </a:solidFill>
              <a:cs typeface="Arial"/>
            </a:endParaRPr>
          </a:p>
        </p:txBody>
      </p:sp>
    </p:spTree>
    <p:extLst>
      <p:ext uri="{BB962C8B-B14F-4D97-AF65-F5344CB8AC3E}">
        <p14:creationId xmlns:p14="http://schemas.microsoft.com/office/powerpoint/2010/main" val="551345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ext, outdoor, person&#10;&#10;Description automatically generated">
            <a:extLst>
              <a:ext uri="{FF2B5EF4-FFF2-40B4-BE49-F238E27FC236}">
                <a16:creationId xmlns:a16="http://schemas.microsoft.com/office/drawing/2014/main" id="{D464BE3D-A2CE-43AD-9EF4-C2429ECA422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1780776"/>
            <a:ext cx="4039016" cy="2692677"/>
          </a:xfrm>
        </p:spPr>
      </p:pic>
      <p:sp>
        <p:nvSpPr>
          <p:cNvPr id="4" name="Text Placeholder 3">
            <a:extLst>
              <a:ext uri="{FF2B5EF4-FFF2-40B4-BE49-F238E27FC236}">
                <a16:creationId xmlns:a16="http://schemas.microsoft.com/office/drawing/2014/main" id="{5FEA09E4-D6B6-4DF3-95FF-8A5C2469F4F4}"/>
              </a:ext>
            </a:extLst>
          </p:cNvPr>
          <p:cNvSpPr>
            <a:spLocks noGrp="1"/>
          </p:cNvSpPr>
          <p:nvPr>
            <p:ph type="body" sz="quarter" idx="13"/>
          </p:nvPr>
        </p:nvSpPr>
        <p:spPr/>
        <p:txBody>
          <a:bodyPr/>
          <a:lstStyle/>
          <a:p>
            <a:r>
              <a:rPr lang="en-US"/>
              <a:t>Centering equity and grass-roots economic development with every decision</a:t>
            </a:r>
          </a:p>
        </p:txBody>
      </p:sp>
      <p:sp>
        <p:nvSpPr>
          <p:cNvPr id="5" name="Title 4">
            <a:extLst>
              <a:ext uri="{FF2B5EF4-FFF2-40B4-BE49-F238E27FC236}">
                <a16:creationId xmlns:a16="http://schemas.microsoft.com/office/drawing/2014/main" id="{20860EDD-AAAD-45C8-B488-A638B377D518}"/>
              </a:ext>
            </a:extLst>
          </p:cNvPr>
          <p:cNvSpPr>
            <a:spLocks noGrp="1"/>
          </p:cNvSpPr>
          <p:nvPr>
            <p:ph type="title"/>
          </p:nvPr>
        </p:nvSpPr>
        <p:spPr/>
        <p:txBody>
          <a:bodyPr/>
          <a:lstStyle/>
          <a:p>
            <a:r>
              <a:rPr lang="en-US">
                <a:solidFill>
                  <a:srgbClr val="B61C32"/>
                </a:solidFill>
              </a:rPr>
              <a:t>A warm meal for community members</a:t>
            </a:r>
          </a:p>
        </p:txBody>
      </p:sp>
      <p:sp>
        <p:nvSpPr>
          <p:cNvPr id="6" name="Footer Placeholder 5">
            <a:extLst>
              <a:ext uri="{FF2B5EF4-FFF2-40B4-BE49-F238E27FC236}">
                <a16:creationId xmlns:a16="http://schemas.microsoft.com/office/drawing/2014/main" id="{15C36FE4-9852-44A0-B1F8-23C3A98FF52F}"/>
              </a:ext>
            </a:extLst>
          </p:cNvPr>
          <p:cNvSpPr>
            <a:spLocks noGrp="1"/>
          </p:cNvSpPr>
          <p:nvPr>
            <p:ph type="ftr" sz="quarter" idx="15"/>
          </p:nvPr>
        </p:nvSpPr>
        <p:spPr/>
        <p:txBody>
          <a:bodyPr/>
          <a:lstStyle/>
          <a:p>
            <a:endParaRPr lang="en-US" noProof="0"/>
          </a:p>
        </p:txBody>
      </p:sp>
      <p:pic>
        <p:nvPicPr>
          <p:cNvPr id="1026" name="Picture 2" descr="Street Food Institute Truck | Cruising Kitchens">
            <a:extLst>
              <a:ext uri="{FF2B5EF4-FFF2-40B4-BE49-F238E27FC236}">
                <a16:creationId xmlns:a16="http://schemas.microsoft.com/office/drawing/2014/main" id="{7B0E8333-5821-44B5-8B5E-687AD7D6EC2C}"/>
              </a:ext>
            </a:extLst>
          </p:cNvPr>
          <p:cNvPicPr>
            <a:picLocks noGrp="1" noChangeAspect="1" noChangeArrowheads="1"/>
          </p:cNvPicPr>
          <p:nvPr>
            <p:ph idx="14"/>
          </p:nvPr>
        </p:nvPicPr>
        <p:blipFill>
          <a:blip r:embed="rId4">
            <a:extLst>
              <a:ext uri="{28A0092B-C50C-407E-A947-70E740481C1C}">
                <a14:useLocalDpi xmlns:a14="http://schemas.microsoft.com/office/drawing/2010/main" val="0"/>
              </a:ext>
            </a:extLst>
          </a:blip>
          <a:srcRect/>
          <a:stretch>
            <a:fillRect/>
          </a:stretch>
        </p:blipFill>
        <p:spPr bwMode="auto">
          <a:xfrm>
            <a:off x="371577" y="1785671"/>
            <a:ext cx="4039016" cy="26877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7257F1C-E4C0-44E5-9733-A3FFDB447305}"/>
              </a:ext>
            </a:extLst>
          </p:cNvPr>
          <p:cNvSpPr txBox="1"/>
          <p:nvPr/>
        </p:nvSpPr>
        <p:spPr>
          <a:xfrm>
            <a:off x="392215" y="4686375"/>
            <a:ext cx="4200423" cy="646331"/>
          </a:xfrm>
          <a:prstGeom prst="rect">
            <a:avLst/>
          </a:prstGeom>
          <a:noFill/>
        </p:spPr>
        <p:txBody>
          <a:bodyPr wrap="square" rtlCol="0">
            <a:spAutoFit/>
          </a:bodyPr>
          <a:lstStyle/>
          <a:p>
            <a:r>
              <a:rPr lang="en-US" i="1">
                <a:solidFill>
                  <a:srgbClr val="75787B"/>
                </a:solidFill>
              </a:rPr>
              <a:t>Street Food Institute</a:t>
            </a:r>
            <a:r>
              <a:rPr lang="en-US">
                <a:solidFill>
                  <a:srgbClr val="75787B"/>
                </a:solidFill>
              </a:rPr>
              <a:t> served single portions of warm quiche and posole</a:t>
            </a:r>
          </a:p>
        </p:txBody>
      </p:sp>
      <p:sp>
        <p:nvSpPr>
          <p:cNvPr id="11" name="TextBox 10">
            <a:extLst>
              <a:ext uri="{FF2B5EF4-FFF2-40B4-BE49-F238E27FC236}">
                <a16:creationId xmlns:a16="http://schemas.microsoft.com/office/drawing/2014/main" id="{DAA04AB0-B29C-45AD-9286-3692A69632AE}"/>
              </a:ext>
            </a:extLst>
          </p:cNvPr>
          <p:cNvSpPr txBox="1"/>
          <p:nvPr/>
        </p:nvSpPr>
        <p:spPr>
          <a:xfrm>
            <a:off x="4670842" y="4686375"/>
            <a:ext cx="3940174" cy="923330"/>
          </a:xfrm>
          <a:prstGeom prst="rect">
            <a:avLst/>
          </a:prstGeom>
          <a:noFill/>
        </p:spPr>
        <p:txBody>
          <a:bodyPr wrap="square" rtlCol="0">
            <a:spAutoFit/>
          </a:bodyPr>
          <a:lstStyle/>
          <a:p>
            <a:r>
              <a:rPr lang="en-US" i="1" err="1">
                <a:solidFill>
                  <a:srgbClr val="75787B"/>
                </a:solidFill>
              </a:rPr>
              <a:t>Mujeres</a:t>
            </a:r>
            <a:r>
              <a:rPr lang="en-US" i="1">
                <a:solidFill>
                  <a:srgbClr val="75787B"/>
                </a:solidFill>
              </a:rPr>
              <a:t> </a:t>
            </a:r>
            <a:r>
              <a:rPr lang="en-US" i="1" err="1">
                <a:solidFill>
                  <a:srgbClr val="75787B"/>
                </a:solidFill>
              </a:rPr>
              <a:t>en</a:t>
            </a:r>
            <a:r>
              <a:rPr lang="en-US" i="1">
                <a:solidFill>
                  <a:srgbClr val="75787B"/>
                </a:solidFill>
              </a:rPr>
              <a:t> </a:t>
            </a:r>
            <a:r>
              <a:rPr lang="en-US" i="1" err="1">
                <a:solidFill>
                  <a:srgbClr val="75787B"/>
                </a:solidFill>
              </a:rPr>
              <a:t>Accion</a:t>
            </a:r>
            <a:r>
              <a:rPr lang="en-US" i="1">
                <a:solidFill>
                  <a:srgbClr val="75787B"/>
                </a:solidFill>
              </a:rPr>
              <a:t> </a:t>
            </a:r>
            <a:r>
              <a:rPr lang="en-US">
                <a:solidFill>
                  <a:srgbClr val="75787B"/>
                </a:solidFill>
              </a:rPr>
              <a:t>served generous bean and cheese burritos</a:t>
            </a:r>
          </a:p>
          <a:p>
            <a:endParaRPr lang="en-US"/>
          </a:p>
        </p:txBody>
      </p:sp>
      <p:sp>
        <p:nvSpPr>
          <p:cNvPr id="12" name="TextBox 11">
            <a:extLst>
              <a:ext uri="{FF2B5EF4-FFF2-40B4-BE49-F238E27FC236}">
                <a16:creationId xmlns:a16="http://schemas.microsoft.com/office/drawing/2014/main" id="{EF6C7734-D517-411B-B5C2-7050785E0E8C}"/>
              </a:ext>
            </a:extLst>
          </p:cNvPr>
          <p:cNvSpPr txBox="1"/>
          <p:nvPr/>
        </p:nvSpPr>
        <p:spPr>
          <a:xfrm>
            <a:off x="392215" y="5617577"/>
            <a:ext cx="8140597" cy="338554"/>
          </a:xfrm>
          <a:prstGeom prst="rect">
            <a:avLst/>
          </a:prstGeom>
          <a:noFill/>
        </p:spPr>
        <p:txBody>
          <a:bodyPr wrap="square" rtlCol="0">
            <a:spAutoFit/>
          </a:bodyPr>
          <a:lstStyle/>
          <a:p>
            <a:r>
              <a:rPr lang="en-US" sz="1600">
                <a:solidFill>
                  <a:srgbClr val="75787B"/>
                </a:solidFill>
              </a:rPr>
              <a:t>Funding for food was provided by PHS Community Health special projects budget.</a:t>
            </a:r>
          </a:p>
        </p:txBody>
      </p:sp>
    </p:spTree>
    <p:extLst>
      <p:ext uri="{BB962C8B-B14F-4D97-AF65-F5344CB8AC3E}">
        <p14:creationId xmlns:p14="http://schemas.microsoft.com/office/powerpoint/2010/main" val="270245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40D3A-5FF6-4956-A678-55D78817CAAF}"/>
              </a:ext>
            </a:extLst>
          </p:cNvPr>
          <p:cNvSpPr>
            <a:spLocks noGrp="1"/>
          </p:cNvSpPr>
          <p:nvPr>
            <p:ph idx="1"/>
          </p:nvPr>
        </p:nvSpPr>
        <p:spPr>
          <a:xfrm>
            <a:off x="395528" y="1115953"/>
            <a:ext cx="4386239" cy="4532312"/>
          </a:xfrm>
        </p:spPr>
        <p:txBody>
          <a:bodyPr vert="horz" lIns="91440" tIns="45720" rIns="91440" bIns="45720" rtlCol="0" anchor="t">
            <a:noAutofit/>
          </a:bodyPr>
          <a:lstStyle/>
          <a:p>
            <a:pPr marL="342900" indent="-342900">
              <a:spcAft>
                <a:spcPts val="400"/>
              </a:spcAft>
              <a:buFont typeface="Arial" panose="020B0604020202020204" pitchFamily="34" charset="0"/>
              <a:buChar char="•"/>
            </a:pPr>
            <a:r>
              <a:rPr lang="en-US">
                <a:latin typeface="Arial"/>
                <a:cs typeface="Arial"/>
              </a:rPr>
              <a:t>Walk-in (no </a:t>
            </a:r>
            <a:r>
              <a:rPr lang="en-US" err="1">
                <a:latin typeface="Arial"/>
                <a:cs typeface="Arial"/>
              </a:rPr>
              <a:t>app’t</a:t>
            </a:r>
            <a:r>
              <a:rPr lang="en-US">
                <a:latin typeface="Arial"/>
                <a:cs typeface="Arial"/>
              </a:rPr>
              <a:t> necessary)</a:t>
            </a:r>
            <a:endParaRPr lang="en-US"/>
          </a:p>
          <a:p>
            <a:pPr marL="342900" indent="-342900">
              <a:spcAft>
                <a:spcPts val="400"/>
              </a:spcAft>
              <a:buFont typeface="Arial" panose="020B0604020202020204" pitchFamily="34" charset="0"/>
              <a:buChar char="•"/>
            </a:pPr>
            <a:r>
              <a:rPr lang="en-US">
                <a:latin typeface="Arial"/>
                <a:cs typeface="Arial"/>
              </a:rPr>
              <a:t>FREE, No ID, No Insurance </a:t>
            </a:r>
            <a:endParaRPr lang="en-US">
              <a:cs typeface="Arial"/>
            </a:endParaRPr>
          </a:p>
          <a:p>
            <a:pPr marL="342900" indent="-342900">
              <a:spcAft>
                <a:spcPts val="400"/>
              </a:spcAft>
              <a:buFont typeface="Arial" panose="020B0604020202020204" pitchFamily="34" charset="0"/>
              <a:buChar char="•"/>
            </a:pPr>
            <a:r>
              <a:rPr lang="en-US">
                <a:latin typeface="Arial"/>
                <a:cs typeface="Arial"/>
              </a:rPr>
              <a:t>Securing nurse vaccinators, registrar and pharmacy staff</a:t>
            </a:r>
            <a:endParaRPr lang="en-US">
              <a:cs typeface="Arial"/>
            </a:endParaRPr>
          </a:p>
          <a:p>
            <a:pPr marL="342900" indent="-342900">
              <a:spcAft>
                <a:spcPts val="400"/>
              </a:spcAft>
              <a:buFont typeface="Arial" panose="020B0604020202020204" pitchFamily="34" charset="0"/>
              <a:buChar char="•"/>
            </a:pPr>
            <a:r>
              <a:rPr lang="en-US">
                <a:latin typeface="Arial"/>
                <a:cs typeface="Arial"/>
              </a:rPr>
              <a:t>IT Support</a:t>
            </a:r>
            <a:endParaRPr lang="en-US">
              <a:cs typeface="Arial"/>
            </a:endParaRPr>
          </a:p>
          <a:p>
            <a:pPr marL="342900" indent="-342900">
              <a:spcAft>
                <a:spcPts val="400"/>
              </a:spcAft>
              <a:buFont typeface="Arial" panose="020B0604020202020204" pitchFamily="34" charset="0"/>
              <a:buChar char="•"/>
            </a:pPr>
            <a:r>
              <a:rPr lang="en-US">
                <a:latin typeface="Arial"/>
                <a:cs typeface="Arial"/>
              </a:rPr>
              <a:t>Consent Forms</a:t>
            </a:r>
            <a:endParaRPr lang="en-US">
              <a:cs typeface="Arial"/>
            </a:endParaRPr>
          </a:p>
          <a:p>
            <a:pPr marL="342900" indent="-342900">
              <a:spcAft>
                <a:spcPts val="400"/>
              </a:spcAft>
              <a:buFont typeface="Arial" panose="020B0604020202020204" pitchFamily="34" charset="0"/>
              <a:buChar char="•"/>
            </a:pPr>
            <a:r>
              <a:rPr lang="en-US">
                <a:latin typeface="Arial"/>
                <a:cs typeface="Arial"/>
              </a:rPr>
              <a:t>Reminder cards for follow-up COVID-19 vaccines </a:t>
            </a:r>
            <a:endParaRPr lang="en-US"/>
          </a:p>
          <a:p>
            <a:pPr marL="342900" indent="-342900">
              <a:spcAft>
                <a:spcPts val="400"/>
              </a:spcAft>
              <a:buFont typeface="Arial" panose="020B0604020202020204" pitchFamily="34" charset="0"/>
              <a:buChar char="•"/>
            </a:pPr>
            <a:r>
              <a:rPr lang="en-US">
                <a:latin typeface="Arial"/>
                <a:cs typeface="Arial"/>
              </a:rPr>
              <a:t>Further info for other clinic options</a:t>
            </a:r>
            <a:endParaRPr lang="en-US">
              <a:cs typeface="Arial"/>
            </a:endParaRPr>
          </a:p>
          <a:p>
            <a:pPr marL="342900" indent="-342900">
              <a:spcAft>
                <a:spcPts val="400"/>
              </a:spcAft>
              <a:buFont typeface="Arial" panose="020B0604020202020204" pitchFamily="34" charset="0"/>
              <a:buChar char="•"/>
            </a:pPr>
            <a:r>
              <a:rPr lang="en-US" i="1">
                <a:latin typeface="Arial"/>
                <a:cs typeface="Arial"/>
              </a:rPr>
              <a:t>What to Expect </a:t>
            </a:r>
            <a:r>
              <a:rPr lang="en-US">
                <a:latin typeface="Arial"/>
                <a:cs typeface="Arial"/>
              </a:rPr>
              <a:t>COVID-19</a:t>
            </a:r>
            <a:r>
              <a:rPr lang="en-US" i="1">
                <a:latin typeface="Arial"/>
                <a:cs typeface="Arial"/>
              </a:rPr>
              <a:t> </a:t>
            </a:r>
            <a:r>
              <a:rPr lang="en-US">
                <a:latin typeface="Arial"/>
                <a:cs typeface="Arial"/>
              </a:rPr>
              <a:t>fact sheets</a:t>
            </a:r>
            <a:endParaRPr lang="en-US"/>
          </a:p>
          <a:p>
            <a:pPr marL="342900" indent="-342900">
              <a:spcAft>
                <a:spcPts val="400"/>
              </a:spcAft>
              <a:buFont typeface="Arial" panose="020B0604020202020204" pitchFamily="34" charset="0"/>
              <a:buChar char="•"/>
            </a:pPr>
            <a:r>
              <a:rPr lang="en-US">
                <a:latin typeface="Arial"/>
                <a:cs typeface="Arial"/>
              </a:rPr>
              <a:t>Flu info cards</a:t>
            </a:r>
          </a:p>
          <a:p>
            <a:pPr marL="342900" indent="-342900">
              <a:spcAft>
                <a:spcPts val="400"/>
              </a:spcAft>
              <a:buFont typeface="Arial" panose="020B0604020202020204" pitchFamily="34" charset="0"/>
              <a:buChar char="•"/>
            </a:pPr>
            <a:r>
              <a:rPr lang="en-US">
                <a:latin typeface="Arial"/>
                <a:cs typeface="Arial"/>
              </a:rPr>
              <a:t>Adjustment for weather</a:t>
            </a:r>
            <a:endParaRPr lang="en-US"/>
          </a:p>
          <a:p>
            <a:pPr marL="342900" indent="-342900">
              <a:buFont typeface="Arial" panose="020B0604020202020204" pitchFamily="34" charset="0"/>
              <a:buChar char="•"/>
            </a:pPr>
            <a:endParaRPr lang="en-US"/>
          </a:p>
        </p:txBody>
      </p:sp>
      <p:pic>
        <p:nvPicPr>
          <p:cNvPr id="8" name="Content Placeholder 7">
            <a:extLst>
              <a:ext uri="{FF2B5EF4-FFF2-40B4-BE49-F238E27FC236}">
                <a16:creationId xmlns:a16="http://schemas.microsoft.com/office/drawing/2014/main" id="{F9CCDE72-83CC-4E70-92CF-B79D21BFE73B}"/>
              </a:ext>
            </a:extLst>
          </p:cNvPr>
          <p:cNvPicPr>
            <a:picLocks noGrp="1" noChangeAspect="1"/>
          </p:cNvPicPr>
          <p:nvPr>
            <p:ph idx="14"/>
          </p:nvPr>
        </p:nvPicPr>
        <p:blipFill>
          <a:blip r:embed="rId3" cstate="print">
            <a:extLst>
              <a:ext uri="{28A0092B-C50C-407E-A947-70E740481C1C}">
                <a14:useLocalDpi xmlns:a14="http://schemas.microsoft.com/office/drawing/2010/main" val="0"/>
              </a:ext>
            </a:extLst>
          </a:blip>
          <a:stretch>
            <a:fillRect/>
          </a:stretch>
        </p:blipFill>
        <p:spPr>
          <a:xfrm>
            <a:off x="5049497" y="415417"/>
            <a:ext cx="3754437" cy="2502958"/>
          </a:xfrm>
        </p:spPr>
      </p:pic>
      <p:sp>
        <p:nvSpPr>
          <p:cNvPr id="5" name="Title 4">
            <a:extLst>
              <a:ext uri="{FF2B5EF4-FFF2-40B4-BE49-F238E27FC236}">
                <a16:creationId xmlns:a16="http://schemas.microsoft.com/office/drawing/2014/main" id="{7DACE739-907E-4A09-BE85-2A2290C6025C}"/>
              </a:ext>
            </a:extLst>
          </p:cNvPr>
          <p:cNvSpPr>
            <a:spLocks noGrp="1"/>
          </p:cNvSpPr>
          <p:nvPr>
            <p:ph type="title"/>
          </p:nvPr>
        </p:nvSpPr>
        <p:spPr>
          <a:xfrm>
            <a:off x="395528" y="286266"/>
            <a:ext cx="7900987" cy="645977"/>
          </a:xfrm>
        </p:spPr>
        <p:txBody>
          <a:bodyPr/>
          <a:lstStyle/>
          <a:p>
            <a:r>
              <a:rPr lang="en-US"/>
              <a:t>Clinic Logistics</a:t>
            </a:r>
          </a:p>
        </p:txBody>
      </p:sp>
      <p:sp>
        <p:nvSpPr>
          <p:cNvPr id="6" name="Footer Placeholder 5">
            <a:extLst>
              <a:ext uri="{FF2B5EF4-FFF2-40B4-BE49-F238E27FC236}">
                <a16:creationId xmlns:a16="http://schemas.microsoft.com/office/drawing/2014/main" id="{1A66D3F2-54EE-42CE-B045-A670331A3239}"/>
              </a:ext>
            </a:extLst>
          </p:cNvPr>
          <p:cNvSpPr>
            <a:spLocks noGrp="1"/>
          </p:cNvSpPr>
          <p:nvPr>
            <p:ph type="ftr" sz="quarter" idx="15"/>
          </p:nvPr>
        </p:nvSpPr>
        <p:spPr/>
        <p:txBody>
          <a:bodyPr/>
          <a:lstStyle/>
          <a:p>
            <a:endParaRPr lang="en-US" noProof="0"/>
          </a:p>
        </p:txBody>
      </p:sp>
      <p:pic>
        <p:nvPicPr>
          <p:cNvPr id="10" name="Picture 9">
            <a:extLst>
              <a:ext uri="{FF2B5EF4-FFF2-40B4-BE49-F238E27FC236}">
                <a16:creationId xmlns:a16="http://schemas.microsoft.com/office/drawing/2014/main" id="{8B808F0C-22FE-4A5E-87F1-E9B8207871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302" y="3264545"/>
            <a:ext cx="3754095" cy="2815571"/>
          </a:xfrm>
          <a:prstGeom prst="rect">
            <a:avLst/>
          </a:prstGeom>
        </p:spPr>
      </p:pic>
      <p:sp>
        <p:nvSpPr>
          <p:cNvPr id="3" name="TextBox 2">
            <a:extLst>
              <a:ext uri="{FF2B5EF4-FFF2-40B4-BE49-F238E27FC236}">
                <a16:creationId xmlns:a16="http://schemas.microsoft.com/office/drawing/2014/main" id="{C2511E64-93DB-47BB-B47A-713269D88044}"/>
              </a:ext>
            </a:extLst>
          </p:cNvPr>
          <p:cNvSpPr txBox="1"/>
          <p:nvPr/>
        </p:nvSpPr>
        <p:spPr>
          <a:xfrm>
            <a:off x="7053533" y="2927229"/>
            <a:ext cx="1981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Event #1 / October 16th</a:t>
            </a:r>
          </a:p>
          <a:p>
            <a:endParaRPr lang="en-US" sz="1200">
              <a:cs typeface="Arial"/>
            </a:endParaRPr>
          </a:p>
        </p:txBody>
      </p:sp>
      <p:sp>
        <p:nvSpPr>
          <p:cNvPr id="4" name="TextBox 3">
            <a:extLst>
              <a:ext uri="{FF2B5EF4-FFF2-40B4-BE49-F238E27FC236}">
                <a16:creationId xmlns:a16="http://schemas.microsoft.com/office/drawing/2014/main" id="{CA62FEE9-C45C-42AA-9341-EACD8BE9FD50}"/>
              </a:ext>
            </a:extLst>
          </p:cNvPr>
          <p:cNvSpPr txBox="1"/>
          <p:nvPr/>
        </p:nvSpPr>
        <p:spPr>
          <a:xfrm>
            <a:off x="7009501" y="6089350"/>
            <a:ext cx="20674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Event #2 / November 6th</a:t>
            </a:r>
          </a:p>
        </p:txBody>
      </p:sp>
    </p:spTree>
    <p:extLst>
      <p:ext uri="{BB962C8B-B14F-4D97-AF65-F5344CB8AC3E}">
        <p14:creationId xmlns:p14="http://schemas.microsoft.com/office/powerpoint/2010/main" val="1919906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7682F9-D363-45E0-85A8-FF0FF496762B}"/>
              </a:ext>
            </a:extLst>
          </p:cNvPr>
          <p:cNvSpPr>
            <a:spLocks noGrp="1"/>
          </p:cNvSpPr>
          <p:nvPr>
            <p:ph idx="1"/>
          </p:nvPr>
        </p:nvSpPr>
        <p:spPr>
          <a:xfrm>
            <a:off x="711830" y="1389122"/>
            <a:ext cx="3954920" cy="4733595"/>
          </a:xfrm>
        </p:spPr>
        <p:txBody>
          <a:bodyPr vert="horz" lIns="91440" tIns="45720" rIns="91440" bIns="45720" rtlCol="0" anchor="t">
            <a:normAutofit/>
          </a:bodyPr>
          <a:lstStyle/>
          <a:p>
            <a:pPr marL="342900" indent="-342900">
              <a:buChar char="•"/>
            </a:pPr>
            <a:r>
              <a:rPr lang="en-US" b="1">
                <a:latin typeface="Arial"/>
                <a:cs typeface="Arial"/>
              </a:rPr>
              <a:t>For COVID-19 vaccines:</a:t>
            </a:r>
            <a:r>
              <a:rPr lang="en-US">
                <a:latin typeface="Arial"/>
                <a:cs typeface="Arial"/>
              </a:rPr>
              <a:t> </a:t>
            </a:r>
            <a:br>
              <a:rPr lang="en-US">
                <a:latin typeface="Arial"/>
                <a:cs typeface="Arial"/>
              </a:rPr>
            </a:br>
            <a:r>
              <a:rPr lang="en-US">
                <a:latin typeface="Arial"/>
                <a:cs typeface="Arial"/>
              </a:rPr>
              <a:t>Close communication with Pharmacist and Tech prior to event</a:t>
            </a:r>
          </a:p>
          <a:p>
            <a:pPr marL="342900" indent="-342900">
              <a:buChar char="•"/>
            </a:pPr>
            <a:r>
              <a:rPr lang="en-US">
                <a:latin typeface="Arial"/>
                <a:cs typeface="Arial"/>
              </a:rPr>
              <a:t>Pfizer vaccine offered for ages 12+ </a:t>
            </a:r>
          </a:p>
          <a:p>
            <a:pPr marL="342900" indent="-342900">
              <a:buChar char="•"/>
            </a:pPr>
            <a:r>
              <a:rPr lang="en-US">
                <a:latin typeface="Arial"/>
                <a:cs typeface="Arial"/>
              </a:rPr>
              <a:t>Order placement one to two weeks in advance </a:t>
            </a:r>
          </a:p>
          <a:p>
            <a:pPr marL="342900" indent="-342900">
              <a:buChar char="•"/>
            </a:pPr>
            <a:r>
              <a:rPr lang="en-US">
                <a:latin typeface="Arial"/>
                <a:cs typeface="Arial"/>
              </a:rPr>
              <a:t>Safe preparation space and storage for pharmacy staff </a:t>
            </a:r>
          </a:p>
          <a:p>
            <a:pPr marL="342900" indent="-342900">
              <a:buChar char="•"/>
            </a:pPr>
            <a:endParaRPr lang="en-US"/>
          </a:p>
        </p:txBody>
      </p:sp>
      <p:sp>
        <p:nvSpPr>
          <p:cNvPr id="3" name="Content Placeholder 2">
            <a:extLst>
              <a:ext uri="{FF2B5EF4-FFF2-40B4-BE49-F238E27FC236}">
                <a16:creationId xmlns:a16="http://schemas.microsoft.com/office/drawing/2014/main" id="{715C544B-07CA-47A4-9BA5-C1DE37BC07AF}"/>
              </a:ext>
            </a:extLst>
          </p:cNvPr>
          <p:cNvSpPr>
            <a:spLocks noGrp="1"/>
          </p:cNvSpPr>
          <p:nvPr>
            <p:ph idx="14"/>
          </p:nvPr>
        </p:nvSpPr>
        <p:spPr>
          <a:xfrm>
            <a:off x="4858495" y="1389123"/>
            <a:ext cx="3754322" cy="4733595"/>
          </a:xfrm>
        </p:spPr>
        <p:txBody>
          <a:bodyPr vert="horz" lIns="91440" tIns="45720" rIns="91440" bIns="45720" rtlCol="0" anchor="t">
            <a:normAutofit/>
          </a:bodyPr>
          <a:lstStyle/>
          <a:p>
            <a:pPr marL="342900" indent="-342900">
              <a:buChar char="•"/>
            </a:pPr>
            <a:r>
              <a:rPr lang="en-US" b="1">
                <a:latin typeface="Arial"/>
                <a:cs typeface="Arial"/>
              </a:rPr>
              <a:t>For Flu vaccines: </a:t>
            </a:r>
            <a:br>
              <a:rPr lang="en-US" b="1">
                <a:latin typeface="Arial"/>
                <a:cs typeface="Arial"/>
              </a:rPr>
            </a:br>
            <a:r>
              <a:rPr lang="en-US">
                <a:latin typeface="Arial"/>
                <a:cs typeface="Arial"/>
              </a:rPr>
              <a:t>Clarify what is available from medical partners</a:t>
            </a:r>
            <a:endParaRPr lang="en-US"/>
          </a:p>
          <a:p>
            <a:pPr marL="342900" indent="-342900">
              <a:buChar char="•"/>
            </a:pPr>
            <a:r>
              <a:rPr lang="en-US">
                <a:latin typeface="Arial"/>
                <a:cs typeface="Arial"/>
              </a:rPr>
              <a:t>Vaccines for Children (VCF)</a:t>
            </a:r>
          </a:p>
          <a:p>
            <a:pPr marL="342900" indent="-342900">
              <a:buChar char="•"/>
            </a:pPr>
            <a:r>
              <a:rPr lang="en-US">
                <a:latin typeface="Arial"/>
                <a:cs typeface="Arial"/>
              </a:rPr>
              <a:t>Other possible sources</a:t>
            </a:r>
          </a:p>
          <a:p>
            <a:pPr marL="342900" indent="-342900">
              <a:buChar char="•"/>
            </a:pPr>
            <a:r>
              <a:rPr lang="en-US">
                <a:latin typeface="Arial"/>
                <a:cs typeface="Arial"/>
              </a:rPr>
              <a:t>Safe preparation space for RN to prep and distribute</a:t>
            </a:r>
            <a:endParaRPr lang="en-US"/>
          </a:p>
        </p:txBody>
      </p:sp>
      <p:sp>
        <p:nvSpPr>
          <p:cNvPr id="5" name="Title 4">
            <a:extLst>
              <a:ext uri="{FF2B5EF4-FFF2-40B4-BE49-F238E27FC236}">
                <a16:creationId xmlns:a16="http://schemas.microsoft.com/office/drawing/2014/main" id="{8B4502D4-D078-4125-BFB9-4C305A768DAD}"/>
              </a:ext>
            </a:extLst>
          </p:cNvPr>
          <p:cNvSpPr>
            <a:spLocks noGrp="1"/>
          </p:cNvSpPr>
          <p:nvPr>
            <p:ph type="title"/>
          </p:nvPr>
        </p:nvSpPr>
        <p:spPr>
          <a:xfrm>
            <a:off x="711829" y="501927"/>
            <a:ext cx="7900987" cy="645977"/>
          </a:xfrm>
        </p:spPr>
        <p:txBody>
          <a:bodyPr>
            <a:normAutofit/>
          </a:bodyPr>
          <a:lstStyle/>
          <a:p>
            <a:r>
              <a:rPr lang="en-US" sz="3600">
                <a:latin typeface="Arial"/>
                <a:cs typeface="Arial"/>
              </a:rPr>
              <a:t>Vaccine Procurement</a:t>
            </a:r>
          </a:p>
        </p:txBody>
      </p:sp>
      <p:sp>
        <p:nvSpPr>
          <p:cNvPr id="6" name="Footer Placeholder 5">
            <a:extLst>
              <a:ext uri="{FF2B5EF4-FFF2-40B4-BE49-F238E27FC236}">
                <a16:creationId xmlns:a16="http://schemas.microsoft.com/office/drawing/2014/main" id="{CF09BA6A-2EF4-4905-AFCE-D8A2F253A411}"/>
              </a:ext>
            </a:extLst>
          </p:cNvPr>
          <p:cNvSpPr>
            <a:spLocks noGrp="1"/>
          </p:cNvSpPr>
          <p:nvPr>
            <p:ph type="ftr" sz="quarter" idx="15"/>
          </p:nvPr>
        </p:nvSpPr>
        <p:spPr/>
        <p:txBody>
          <a:bodyPr/>
          <a:lstStyle/>
          <a:p>
            <a:endParaRPr lang="en-US" noProof="0"/>
          </a:p>
        </p:txBody>
      </p:sp>
      <p:pic>
        <p:nvPicPr>
          <p:cNvPr id="4" name="Picture 7">
            <a:extLst>
              <a:ext uri="{FF2B5EF4-FFF2-40B4-BE49-F238E27FC236}">
                <a16:creationId xmlns:a16="http://schemas.microsoft.com/office/drawing/2014/main" id="{E7AB2DE4-7497-4C29-9C11-2C242C4F0C3B}"/>
              </a:ext>
            </a:extLst>
          </p:cNvPr>
          <p:cNvPicPr>
            <a:picLocks noChangeAspect="1"/>
          </p:cNvPicPr>
          <p:nvPr/>
        </p:nvPicPr>
        <p:blipFill>
          <a:blip r:embed="rId3"/>
          <a:stretch>
            <a:fillRect/>
          </a:stretch>
        </p:blipFill>
        <p:spPr>
          <a:xfrm>
            <a:off x="5260047" y="3880358"/>
            <a:ext cx="2965869" cy="2245923"/>
          </a:xfrm>
          <a:prstGeom prst="rect">
            <a:avLst/>
          </a:prstGeom>
        </p:spPr>
      </p:pic>
    </p:spTree>
    <p:extLst>
      <p:ext uri="{BB962C8B-B14F-4D97-AF65-F5344CB8AC3E}">
        <p14:creationId xmlns:p14="http://schemas.microsoft.com/office/powerpoint/2010/main" val="1072539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907D5CD-65AD-4185-AE67-A71143E0B2E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1671" y="3625568"/>
            <a:ext cx="3394553" cy="2492000"/>
          </a:xfrm>
        </p:spPr>
      </p:pic>
      <p:sp>
        <p:nvSpPr>
          <p:cNvPr id="5" name="Title 4">
            <a:extLst>
              <a:ext uri="{FF2B5EF4-FFF2-40B4-BE49-F238E27FC236}">
                <a16:creationId xmlns:a16="http://schemas.microsoft.com/office/drawing/2014/main" id="{27811A35-39BA-4D8B-A219-D839C1FD4C14}"/>
              </a:ext>
            </a:extLst>
          </p:cNvPr>
          <p:cNvSpPr>
            <a:spLocks noGrp="1"/>
          </p:cNvSpPr>
          <p:nvPr>
            <p:ph type="title"/>
          </p:nvPr>
        </p:nvSpPr>
        <p:spPr>
          <a:xfrm>
            <a:off x="625565" y="257511"/>
            <a:ext cx="7900987" cy="645977"/>
          </a:xfrm>
        </p:spPr>
        <p:txBody>
          <a:bodyPr/>
          <a:lstStyle/>
          <a:p>
            <a:r>
              <a:rPr lang="en-US"/>
              <a:t>Clinic Flow </a:t>
            </a:r>
          </a:p>
        </p:txBody>
      </p:sp>
      <p:sp>
        <p:nvSpPr>
          <p:cNvPr id="6" name="Footer Placeholder 5">
            <a:extLst>
              <a:ext uri="{FF2B5EF4-FFF2-40B4-BE49-F238E27FC236}">
                <a16:creationId xmlns:a16="http://schemas.microsoft.com/office/drawing/2014/main" id="{0A6E5039-67C5-4C98-8DD2-88352D6A24E9}"/>
              </a:ext>
            </a:extLst>
          </p:cNvPr>
          <p:cNvSpPr>
            <a:spLocks noGrp="1"/>
          </p:cNvSpPr>
          <p:nvPr>
            <p:ph type="ftr" sz="quarter" idx="15"/>
          </p:nvPr>
        </p:nvSpPr>
        <p:spPr/>
        <p:txBody>
          <a:bodyPr/>
          <a:lstStyle/>
          <a:p>
            <a:endParaRPr lang="en-US" noProof="0"/>
          </a:p>
        </p:txBody>
      </p:sp>
      <p:pic>
        <p:nvPicPr>
          <p:cNvPr id="14" name="Content Placeholder 13">
            <a:extLst>
              <a:ext uri="{FF2B5EF4-FFF2-40B4-BE49-F238E27FC236}">
                <a16:creationId xmlns:a16="http://schemas.microsoft.com/office/drawing/2014/main" id="{7B4ACBA5-9A24-46E5-986E-434652FAB8D1}"/>
              </a:ext>
            </a:extLst>
          </p:cNvPr>
          <p:cNvPicPr>
            <a:picLocks noGrp="1" noChangeAspect="1"/>
          </p:cNvPicPr>
          <p:nvPr>
            <p:ph idx="14"/>
          </p:nvPr>
        </p:nvPicPr>
        <p:blipFill>
          <a:blip r:embed="rId4" cstate="print">
            <a:extLst>
              <a:ext uri="{28A0092B-C50C-407E-A947-70E740481C1C}">
                <a14:useLocalDpi xmlns:a14="http://schemas.microsoft.com/office/drawing/2010/main" val="0"/>
              </a:ext>
            </a:extLst>
          </a:blip>
          <a:stretch>
            <a:fillRect/>
          </a:stretch>
        </p:blipFill>
        <p:spPr>
          <a:xfrm>
            <a:off x="4960463" y="3632696"/>
            <a:ext cx="3754437" cy="2502958"/>
          </a:xfrm>
        </p:spPr>
      </p:pic>
      <p:sp>
        <p:nvSpPr>
          <p:cNvPr id="15" name="TextBox 14">
            <a:extLst>
              <a:ext uri="{FF2B5EF4-FFF2-40B4-BE49-F238E27FC236}">
                <a16:creationId xmlns:a16="http://schemas.microsoft.com/office/drawing/2014/main" id="{16BE29EE-26EA-4AE5-8131-A65F11DA0EDD}"/>
              </a:ext>
            </a:extLst>
          </p:cNvPr>
          <p:cNvSpPr txBox="1"/>
          <p:nvPr/>
        </p:nvSpPr>
        <p:spPr>
          <a:xfrm>
            <a:off x="622423" y="950504"/>
            <a:ext cx="4125427" cy="2672526"/>
          </a:xfrm>
          <a:prstGeom prst="rect">
            <a:avLst/>
          </a:prstGeom>
          <a:noFill/>
        </p:spPr>
        <p:txBody>
          <a:bodyPr wrap="square" lIns="91440" tIns="45720" rIns="91440" bIns="45720" rtlCol="0" anchor="t">
            <a:spAutoFit/>
          </a:bodyPr>
          <a:lstStyle/>
          <a:p>
            <a:pPr marL="342900" indent="-342900">
              <a:spcAft>
                <a:spcPts val="400"/>
              </a:spcAft>
              <a:buFont typeface="Arial"/>
              <a:buChar char="•"/>
            </a:pPr>
            <a:r>
              <a:rPr lang="en-US" sz="1900">
                <a:solidFill>
                  <a:srgbClr val="75787B"/>
                </a:solidFill>
                <a:ea typeface="+mn-lt"/>
                <a:cs typeface="+mn-lt"/>
              </a:rPr>
              <a:t>Greeters, guides, volunteers placed at strategic spots</a:t>
            </a:r>
            <a:endParaRPr lang="en-US">
              <a:cs typeface="Arial"/>
            </a:endParaRPr>
          </a:p>
          <a:p>
            <a:pPr marL="285750" indent="-285750">
              <a:spcAft>
                <a:spcPts val="400"/>
              </a:spcAft>
              <a:buFont typeface="Arial" panose="020B0604020202020204" pitchFamily="34" charset="0"/>
              <a:buChar char="•"/>
            </a:pPr>
            <a:r>
              <a:rPr lang="en-US" sz="1900">
                <a:solidFill>
                  <a:srgbClr val="75787B"/>
                </a:solidFill>
                <a:cs typeface="Arial"/>
              </a:rPr>
              <a:t>Color Coded Dots at Registration</a:t>
            </a:r>
            <a:endParaRPr lang="en-US"/>
          </a:p>
          <a:p>
            <a:pPr marL="285750" indent="-285750">
              <a:spcAft>
                <a:spcPts val="400"/>
              </a:spcAft>
              <a:buFont typeface="Arial" panose="020B0604020202020204" pitchFamily="34" charset="0"/>
              <a:buChar char="•"/>
            </a:pPr>
            <a:r>
              <a:rPr lang="en-US" sz="1900">
                <a:solidFill>
                  <a:srgbClr val="75787B"/>
                </a:solidFill>
                <a:cs typeface="Arial"/>
              </a:rPr>
              <a:t>Color</a:t>
            </a:r>
            <a:r>
              <a:rPr lang="en-US" sz="1900">
                <a:solidFill>
                  <a:srgbClr val="75787B"/>
                </a:solidFill>
              </a:rPr>
              <a:t> Coded Table Coverings</a:t>
            </a:r>
            <a:endParaRPr lang="en-US" sz="1900">
              <a:solidFill>
                <a:srgbClr val="75787B"/>
              </a:solidFill>
              <a:cs typeface="Arial"/>
            </a:endParaRPr>
          </a:p>
          <a:p>
            <a:pPr marL="285750" indent="-285750">
              <a:spcAft>
                <a:spcPts val="400"/>
              </a:spcAft>
              <a:buFont typeface="Arial" panose="020B0604020202020204" pitchFamily="34" charset="0"/>
              <a:buChar char="•"/>
            </a:pPr>
            <a:r>
              <a:rPr lang="en-US" sz="1900">
                <a:solidFill>
                  <a:srgbClr val="75787B"/>
                </a:solidFill>
                <a:cs typeface="Arial"/>
              </a:rPr>
              <a:t>Separate Consent Forms</a:t>
            </a:r>
            <a:endParaRPr lang="en-US" sz="1900">
              <a:solidFill>
                <a:srgbClr val="75787B"/>
              </a:solidFill>
            </a:endParaRPr>
          </a:p>
          <a:p>
            <a:pPr marL="285750" indent="-285750">
              <a:spcAft>
                <a:spcPts val="400"/>
              </a:spcAft>
              <a:buFont typeface="Arial" panose="020B0604020202020204" pitchFamily="34" charset="0"/>
              <a:buChar char="•"/>
            </a:pPr>
            <a:r>
              <a:rPr lang="en-US" sz="1900">
                <a:solidFill>
                  <a:srgbClr val="75787B"/>
                </a:solidFill>
              </a:rPr>
              <a:t>Pharmacy in PE Office (dedicated vaccine runner)</a:t>
            </a:r>
            <a:endParaRPr lang="en-US" sz="1900">
              <a:solidFill>
                <a:srgbClr val="000000"/>
              </a:solidFill>
              <a:cs typeface="Arial"/>
            </a:endParaRPr>
          </a:p>
          <a:p>
            <a:pPr marL="285750" indent="-285750">
              <a:buFont typeface="Arial" panose="020B0604020202020204" pitchFamily="34" charset="0"/>
              <a:buChar char="•"/>
            </a:pPr>
            <a:endParaRPr lang="en-US"/>
          </a:p>
        </p:txBody>
      </p:sp>
      <p:pic>
        <p:nvPicPr>
          <p:cNvPr id="17" name="Picture 16" descr="A picture containing indoor, floor, ceiling, area&#10;&#10;Description automatically generated">
            <a:extLst>
              <a:ext uri="{FF2B5EF4-FFF2-40B4-BE49-F238E27FC236}">
                <a16:creationId xmlns:a16="http://schemas.microsoft.com/office/drawing/2014/main" id="{7D8BF11A-1B8D-48EB-94E5-A5F68E399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7969" y="642206"/>
            <a:ext cx="3754219" cy="2848014"/>
          </a:xfrm>
          <a:prstGeom prst="rect">
            <a:avLst/>
          </a:prstGeom>
        </p:spPr>
      </p:pic>
    </p:spTree>
    <p:extLst>
      <p:ext uri="{BB962C8B-B14F-4D97-AF65-F5344CB8AC3E}">
        <p14:creationId xmlns:p14="http://schemas.microsoft.com/office/powerpoint/2010/main" val="139829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48A6EC-A05E-4259-8CD6-2C57F950DF6B}"/>
              </a:ext>
            </a:extLst>
          </p:cNvPr>
          <p:cNvSpPr>
            <a:spLocks noGrp="1"/>
          </p:cNvSpPr>
          <p:nvPr>
            <p:ph idx="1"/>
          </p:nvPr>
        </p:nvSpPr>
        <p:spPr>
          <a:xfrm>
            <a:off x="366773" y="1633538"/>
            <a:ext cx="4026807" cy="4532312"/>
          </a:xfrm>
        </p:spPr>
        <p:txBody>
          <a:bodyPr vert="horz" lIns="91440" tIns="45720" rIns="91440" bIns="45720" rtlCol="0" anchor="t">
            <a:normAutofit/>
          </a:bodyPr>
          <a:lstStyle/>
          <a:p>
            <a:pPr marL="342900" indent="-342900">
              <a:spcAft>
                <a:spcPts val="500"/>
              </a:spcAft>
              <a:buChar char="•"/>
            </a:pPr>
            <a:r>
              <a:rPr lang="en-US">
                <a:solidFill>
                  <a:srgbClr val="75787B"/>
                </a:solidFill>
                <a:latin typeface="Arial"/>
                <a:cs typeface="Arial"/>
              </a:rPr>
              <a:t>Importance of segregating vaccines and stations</a:t>
            </a:r>
            <a:endParaRPr lang="en-US"/>
          </a:p>
          <a:p>
            <a:pPr marL="342900" indent="-342900">
              <a:spcAft>
                <a:spcPts val="500"/>
              </a:spcAft>
              <a:buChar char="•"/>
            </a:pPr>
            <a:r>
              <a:rPr lang="en-US">
                <a:solidFill>
                  <a:srgbClr val="75787B"/>
                </a:solidFill>
                <a:latin typeface="Arial"/>
                <a:cs typeface="Arial"/>
              </a:rPr>
              <a:t>How to handle patient who is receiving both COVID-19 and Flu vaccines </a:t>
            </a:r>
            <a:br>
              <a:rPr lang="en-US">
                <a:latin typeface="Arial"/>
                <a:cs typeface="Arial"/>
              </a:rPr>
            </a:br>
            <a:r>
              <a:rPr lang="en-US">
                <a:solidFill>
                  <a:srgbClr val="75787B"/>
                </a:solidFill>
                <a:latin typeface="Arial"/>
                <a:cs typeface="Arial"/>
              </a:rPr>
              <a:t>(red sticker) </a:t>
            </a:r>
            <a:endParaRPr lang="en-US">
              <a:solidFill>
                <a:srgbClr val="75787B"/>
              </a:solidFill>
            </a:endParaRPr>
          </a:p>
          <a:p>
            <a:pPr marL="342900" indent="-342900">
              <a:spcAft>
                <a:spcPts val="500"/>
              </a:spcAft>
              <a:buChar char="•"/>
            </a:pPr>
            <a:r>
              <a:rPr lang="en-US">
                <a:solidFill>
                  <a:srgbClr val="75787B"/>
                </a:solidFill>
                <a:latin typeface="Arial"/>
                <a:cs typeface="Arial"/>
              </a:rPr>
              <a:t>Triage/observation area </a:t>
            </a:r>
            <a:endParaRPr lang="en-US">
              <a:solidFill>
                <a:srgbClr val="75787B"/>
              </a:solidFill>
            </a:endParaRPr>
          </a:p>
        </p:txBody>
      </p:sp>
      <p:pic>
        <p:nvPicPr>
          <p:cNvPr id="7" name="Picture 7">
            <a:extLst>
              <a:ext uri="{FF2B5EF4-FFF2-40B4-BE49-F238E27FC236}">
                <a16:creationId xmlns:a16="http://schemas.microsoft.com/office/drawing/2014/main" id="{BA281858-9DB0-48A8-9206-81F4DDA20EFA}"/>
              </a:ext>
            </a:extLst>
          </p:cNvPr>
          <p:cNvPicPr>
            <a:picLocks noGrp="1" noChangeAspect="1"/>
          </p:cNvPicPr>
          <p:nvPr>
            <p:ph idx="14"/>
          </p:nvPr>
        </p:nvPicPr>
        <p:blipFill>
          <a:blip r:embed="rId3"/>
          <a:stretch>
            <a:fillRect/>
          </a:stretch>
        </p:blipFill>
        <p:spPr>
          <a:xfrm>
            <a:off x="4390664" y="3011552"/>
            <a:ext cx="4536375" cy="3058327"/>
          </a:xfrm>
        </p:spPr>
      </p:pic>
      <p:sp>
        <p:nvSpPr>
          <p:cNvPr id="5" name="Title 4">
            <a:extLst>
              <a:ext uri="{FF2B5EF4-FFF2-40B4-BE49-F238E27FC236}">
                <a16:creationId xmlns:a16="http://schemas.microsoft.com/office/drawing/2014/main" id="{63666A0A-0C59-47FA-A960-E3ABBAEE9269}"/>
              </a:ext>
            </a:extLst>
          </p:cNvPr>
          <p:cNvSpPr>
            <a:spLocks noGrp="1"/>
          </p:cNvSpPr>
          <p:nvPr>
            <p:ph type="title"/>
          </p:nvPr>
        </p:nvSpPr>
        <p:spPr>
          <a:xfrm>
            <a:off x="438660" y="616946"/>
            <a:ext cx="7900987" cy="645977"/>
          </a:xfrm>
        </p:spPr>
        <p:txBody>
          <a:bodyPr/>
          <a:lstStyle/>
          <a:p>
            <a:r>
              <a:rPr lang="en-US">
                <a:latin typeface="Arial"/>
                <a:cs typeface="Arial"/>
              </a:rPr>
              <a:t>Clinic Operations</a:t>
            </a:r>
          </a:p>
        </p:txBody>
      </p:sp>
      <p:sp>
        <p:nvSpPr>
          <p:cNvPr id="6" name="Footer Placeholder 5">
            <a:extLst>
              <a:ext uri="{FF2B5EF4-FFF2-40B4-BE49-F238E27FC236}">
                <a16:creationId xmlns:a16="http://schemas.microsoft.com/office/drawing/2014/main" id="{AF84ED23-451E-4B38-8166-6862E50338FA}"/>
              </a:ext>
            </a:extLst>
          </p:cNvPr>
          <p:cNvSpPr>
            <a:spLocks noGrp="1"/>
          </p:cNvSpPr>
          <p:nvPr>
            <p:ph type="ftr" sz="quarter" idx="15"/>
          </p:nvPr>
        </p:nvSpPr>
        <p:spPr/>
        <p:txBody>
          <a:bodyPr/>
          <a:lstStyle/>
          <a:p>
            <a:endParaRPr lang="en-US" noProof="0"/>
          </a:p>
        </p:txBody>
      </p:sp>
      <p:pic>
        <p:nvPicPr>
          <p:cNvPr id="3" name="Picture 3" descr="A picture containing text&#10;&#10;Description automatically generated">
            <a:extLst>
              <a:ext uri="{FF2B5EF4-FFF2-40B4-BE49-F238E27FC236}">
                <a16:creationId xmlns:a16="http://schemas.microsoft.com/office/drawing/2014/main" id="{D79DC190-4C81-489F-9AF2-6024D7252E68}"/>
              </a:ext>
            </a:extLst>
          </p:cNvPr>
          <p:cNvPicPr>
            <a:picLocks noChangeAspect="1"/>
          </p:cNvPicPr>
          <p:nvPr/>
        </p:nvPicPr>
        <p:blipFill>
          <a:blip r:embed="rId4"/>
          <a:stretch>
            <a:fillRect/>
          </a:stretch>
        </p:blipFill>
        <p:spPr>
          <a:xfrm>
            <a:off x="5020932" y="779433"/>
            <a:ext cx="2940889" cy="2035475"/>
          </a:xfrm>
          <a:prstGeom prst="rect">
            <a:avLst/>
          </a:prstGeom>
        </p:spPr>
      </p:pic>
    </p:spTree>
    <p:extLst>
      <p:ext uri="{BB962C8B-B14F-4D97-AF65-F5344CB8AC3E}">
        <p14:creationId xmlns:p14="http://schemas.microsoft.com/office/powerpoint/2010/main" val="3620794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2FCAF5-8DF7-4035-8C0D-C814D930A482}"/>
              </a:ext>
            </a:extLst>
          </p:cNvPr>
          <p:cNvSpPr>
            <a:spLocks noGrp="1"/>
          </p:cNvSpPr>
          <p:nvPr>
            <p:ph type="title"/>
          </p:nvPr>
        </p:nvSpPr>
        <p:spPr>
          <a:xfrm>
            <a:off x="308543" y="104906"/>
            <a:ext cx="6511158" cy="690236"/>
          </a:xfrm>
        </p:spPr>
        <p:txBody>
          <a:bodyPr>
            <a:normAutofit/>
          </a:bodyPr>
          <a:lstStyle/>
          <a:p>
            <a:r>
              <a:rPr lang="en-US">
                <a:solidFill>
                  <a:srgbClr val="B61C32"/>
                </a:solidFill>
              </a:rPr>
              <a:t>Reflection &amp; Lessons Learned</a:t>
            </a:r>
          </a:p>
        </p:txBody>
      </p:sp>
      <p:sp>
        <p:nvSpPr>
          <p:cNvPr id="2" name="TextBox 1">
            <a:extLst>
              <a:ext uri="{FF2B5EF4-FFF2-40B4-BE49-F238E27FC236}">
                <a16:creationId xmlns:a16="http://schemas.microsoft.com/office/drawing/2014/main" id="{CF970600-E1B3-4633-8E82-CA1265E4F66D}"/>
              </a:ext>
            </a:extLst>
          </p:cNvPr>
          <p:cNvSpPr txBox="1"/>
          <p:nvPr/>
        </p:nvSpPr>
        <p:spPr>
          <a:xfrm>
            <a:off x="445078" y="4265713"/>
            <a:ext cx="5576257" cy="1754326"/>
          </a:xfrm>
          <a:prstGeom prst="rect">
            <a:avLst/>
          </a:prstGeom>
          <a:noFill/>
        </p:spPr>
        <p:txBody>
          <a:bodyPr wrap="square" lIns="91440" tIns="45720" rIns="91440" bIns="45720" rtlCol="0" anchor="t">
            <a:spAutoFit/>
          </a:bodyPr>
          <a:lstStyle/>
          <a:p>
            <a:r>
              <a:rPr lang="en-US" b="1">
                <a:solidFill>
                  <a:srgbClr val="B61C32"/>
                </a:solidFill>
                <a:cs typeface="Arial"/>
              </a:rPr>
              <a:t>LESSONS LEARNED</a:t>
            </a:r>
          </a:p>
          <a:p>
            <a:endParaRPr lang="en-US" sz="800">
              <a:solidFill>
                <a:srgbClr val="75787B"/>
              </a:solidFill>
              <a:cs typeface="Arial"/>
            </a:endParaRPr>
          </a:p>
          <a:p>
            <a:pPr marL="285750" indent="-285750">
              <a:spcAft>
                <a:spcPts val="400"/>
              </a:spcAft>
              <a:buFont typeface="Arial"/>
              <a:buChar char="•"/>
            </a:pPr>
            <a:r>
              <a:rPr lang="en-US">
                <a:solidFill>
                  <a:srgbClr val="75787B"/>
                </a:solidFill>
              </a:rPr>
              <a:t>Start flu vaccine procurement process earlier</a:t>
            </a:r>
            <a:endParaRPr lang="en-US">
              <a:solidFill>
                <a:srgbClr val="75787B"/>
              </a:solidFill>
              <a:cs typeface="Arial"/>
            </a:endParaRPr>
          </a:p>
          <a:p>
            <a:pPr marL="285750" indent="-285750">
              <a:spcAft>
                <a:spcPts val="400"/>
              </a:spcAft>
              <a:buFont typeface="Arial" panose="020B0604020202020204" pitchFamily="34" charset="0"/>
              <a:buChar char="•"/>
            </a:pPr>
            <a:r>
              <a:rPr lang="en-US">
                <a:solidFill>
                  <a:srgbClr val="75787B"/>
                </a:solidFill>
              </a:rPr>
              <a:t>Emphasis on 1</a:t>
            </a:r>
            <a:r>
              <a:rPr lang="en-US" baseline="30000">
                <a:solidFill>
                  <a:srgbClr val="75787B"/>
                </a:solidFill>
              </a:rPr>
              <a:t>st</a:t>
            </a:r>
            <a:r>
              <a:rPr lang="en-US">
                <a:solidFill>
                  <a:srgbClr val="75787B"/>
                </a:solidFill>
              </a:rPr>
              <a:t> event, more needed on 2nd </a:t>
            </a:r>
            <a:endParaRPr lang="en-US" baseline="30000">
              <a:solidFill>
                <a:srgbClr val="75787B"/>
              </a:solidFill>
              <a:cs typeface="Arial"/>
            </a:endParaRPr>
          </a:p>
          <a:p>
            <a:pPr marL="285750" indent="-285750">
              <a:spcAft>
                <a:spcPts val="400"/>
              </a:spcAft>
              <a:buFont typeface="Arial" panose="020B0604020202020204" pitchFamily="34" charset="0"/>
              <a:buChar char="•"/>
            </a:pPr>
            <a:r>
              <a:rPr lang="en-US">
                <a:solidFill>
                  <a:srgbClr val="75787B"/>
                </a:solidFill>
                <a:cs typeface="Arial"/>
              </a:rPr>
              <a:t>Photograph artifacts</a:t>
            </a:r>
          </a:p>
          <a:p>
            <a:pPr marL="285750" indent="-285750">
              <a:buFont typeface="Arial" panose="020B0604020202020204" pitchFamily="34" charset="0"/>
              <a:buChar char="•"/>
            </a:pPr>
            <a:endParaRPr lang="en-US">
              <a:solidFill>
                <a:srgbClr val="B61C32"/>
              </a:solidFill>
              <a:cs typeface="Arial"/>
            </a:endParaRPr>
          </a:p>
        </p:txBody>
      </p:sp>
      <p:sp>
        <p:nvSpPr>
          <p:cNvPr id="5" name="TextBox 4">
            <a:extLst>
              <a:ext uri="{FF2B5EF4-FFF2-40B4-BE49-F238E27FC236}">
                <a16:creationId xmlns:a16="http://schemas.microsoft.com/office/drawing/2014/main" id="{FB62B8B6-5950-405D-BFDC-F1AE4992ADD1}"/>
              </a:ext>
            </a:extLst>
          </p:cNvPr>
          <p:cNvSpPr txBox="1"/>
          <p:nvPr/>
        </p:nvSpPr>
        <p:spPr>
          <a:xfrm>
            <a:off x="3421315" y="988649"/>
            <a:ext cx="5808329" cy="3949799"/>
          </a:xfrm>
          <a:prstGeom prst="rect">
            <a:avLst/>
          </a:prstGeom>
          <a:noFill/>
        </p:spPr>
        <p:txBody>
          <a:bodyPr wrap="square" lIns="91440" tIns="45720" rIns="91440" bIns="45720" rtlCol="0" anchor="t">
            <a:spAutoFit/>
          </a:bodyPr>
          <a:lstStyle/>
          <a:p>
            <a:r>
              <a:rPr lang="en-US" b="1">
                <a:solidFill>
                  <a:srgbClr val="B61C32"/>
                </a:solidFill>
                <a:cs typeface="Arial"/>
              </a:rPr>
              <a:t>REFLECTIONS</a:t>
            </a:r>
          </a:p>
          <a:p>
            <a:endParaRPr lang="en-US" sz="800">
              <a:solidFill>
                <a:srgbClr val="75787B"/>
              </a:solidFill>
              <a:cs typeface="Arial"/>
            </a:endParaRPr>
          </a:p>
          <a:p>
            <a:pPr marL="285750" indent="-285750">
              <a:spcAft>
                <a:spcPts val="400"/>
              </a:spcAft>
              <a:buFont typeface="Arial" panose="020B0604020202020204" pitchFamily="34" charset="0"/>
              <a:buChar char="•"/>
            </a:pPr>
            <a:r>
              <a:rPr lang="en-US">
                <a:solidFill>
                  <a:srgbClr val="75787B"/>
                </a:solidFill>
              </a:rPr>
              <a:t>Positive feedback re: warmth of experience </a:t>
            </a:r>
            <a:br>
              <a:rPr lang="en-US"/>
            </a:br>
            <a:r>
              <a:rPr lang="en-US">
                <a:solidFill>
                  <a:srgbClr val="75787B"/>
                </a:solidFill>
              </a:rPr>
              <a:t>(name-tags, volunteers)</a:t>
            </a:r>
            <a:endParaRPr lang="en-US">
              <a:solidFill>
                <a:srgbClr val="75787B"/>
              </a:solidFill>
              <a:cs typeface="Arial"/>
            </a:endParaRPr>
          </a:p>
          <a:p>
            <a:pPr marL="285750" indent="-285750">
              <a:spcAft>
                <a:spcPts val="400"/>
              </a:spcAft>
              <a:buFont typeface="Arial" panose="020B0604020202020204" pitchFamily="34" charset="0"/>
              <a:buChar char="•"/>
            </a:pPr>
            <a:r>
              <a:rPr lang="en-US">
                <a:solidFill>
                  <a:srgbClr val="75787B"/>
                </a:solidFill>
              </a:rPr>
              <a:t>Regular communication with partners</a:t>
            </a:r>
            <a:endParaRPr lang="en-US">
              <a:solidFill>
                <a:srgbClr val="75787B"/>
              </a:solidFill>
              <a:cs typeface="Arial"/>
            </a:endParaRPr>
          </a:p>
          <a:p>
            <a:pPr marL="285750" indent="-285750">
              <a:spcAft>
                <a:spcPts val="400"/>
              </a:spcAft>
              <a:buFont typeface="Arial" panose="020B0604020202020204" pitchFamily="34" charset="0"/>
              <a:buChar char="•"/>
            </a:pPr>
            <a:r>
              <a:rPr lang="en-US">
                <a:solidFill>
                  <a:srgbClr val="75787B"/>
                </a:solidFill>
              </a:rPr>
              <a:t>Elementary school: great space for family event</a:t>
            </a:r>
            <a:endParaRPr lang="en-US">
              <a:solidFill>
                <a:srgbClr val="75787B"/>
              </a:solidFill>
              <a:cs typeface="Arial"/>
            </a:endParaRPr>
          </a:p>
          <a:p>
            <a:pPr marL="285750" indent="-285750">
              <a:spcAft>
                <a:spcPts val="400"/>
              </a:spcAft>
              <a:buFont typeface="Arial" panose="020B0604020202020204" pitchFamily="34" charset="0"/>
              <a:buChar char="•"/>
            </a:pPr>
            <a:r>
              <a:rPr lang="en-US">
                <a:solidFill>
                  <a:srgbClr val="75787B"/>
                </a:solidFill>
                <a:cs typeface="Arial"/>
              </a:rPr>
              <a:t>Unidirectional clinic flow to allow social distancing </a:t>
            </a:r>
          </a:p>
          <a:p>
            <a:pPr marL="342900" indent="-342900">
              <a:spcAft>
                <a:spcPts val="400"/>
              </a:spcAft>
              <a:buFont typeface="Arial,Sans-Serif" panose="020B0604020202020204" pitchFamily="34" charset="0"/>
              <a:buChar char="•"/>
            </a:pPr>
            <a:r>
              <a:rPr lang="en-US">
                <a:solidFill>
                  <a:srgbClr val="75787B"/>
                </a:solidFill>
                <a:cs typeface="Arial"/>
              </a:rPr>
              <a:t>Pre-event huddle with all staff</a:t>
            </a:r>
            <a:endParaRPr lang="en-US">
              <a:solidFill>
                <a:srgbClr val="75787B"/>
              </a:solidFill>
              <a:ea typeface="+mn-lt"/>
              <a:cs typeface="+mn-lt"/>
            </a:endParaRPr>
          </a:p>
          <a:p>
            <a:pPr marL="342900" indent="-342900">
              <a:spcAft>
                <a:spcPts val="400"/>
              </a:spcAft>
              <a:buFont typeface="Arial,Sans-Serif" panose="020B0604020202020204" pitchFamily="34" charset="0"/>
              <a:buChar char="•"/>
            </a:pPr>
            <a:r>
              <a:rPr lang="en-US">
                <a:solidFill>
                  <a:srgbClr val="75787B"/>
                </a:solidFill>
                <a:cs typeface="Arial"/>
              </a:rPr>
              <a:t>Post-event debrief with partners</a:t>
            </a:r>
            <a:endParaRPr lang="en-US">
              <a:solidFill>
                <a:srgbClr val="75787B"/>
              </a:solidFill>
              <a:ea typeface="+mn-lt"/>
              <a:cs typeface="+mn-lt"/>
            </a:endParaRPr>
          </a:p>
          <a:p>
            <a:pPr marL="342900" indent="-342900">
              <a:spcAft>
                <a:spcPts val="400"/>
              </a:spcAft>
              <a:buFont typeface="Arial,Sans-Serif" panose="020B0604020202020204" pitchFamily="34" charset="0"/>
              <a:buChar char="•"/>
            </a:pPr>
            <a:r>
              <a:rPr lang="en-US">
                <a:solidFill>
                  <a:srgbClr val="75787B"/>
                </a:solidFill>
                <a:cs typeface="Arial"/>
              </a:rPr>
              <a:t>Creative leveraging of partner resources</a:t>
            </a:r>
          </a:p>
          <a:p>
            <a:pPr marL="285750" indent="-285750">
              <a:spcAft>
                <a:spcPts val="400"/>
              </a:spcAft>
              <a:buFont typeface="Arial" panose="020B0604020202020204" pitchFamily="34" charset="0"/>
              <a:buChar char="•"/>
            </a:pPr>
            <a:endParaRPr lang="en-US">
              <a:solidFill>
                <a:srgbClr val="75787B"/>
              </a:solidFill>
              <a:cs typeface="Arial"/>
            </a:endParaRPr>
          </a:p>
          <a:p>
            <a:pPr marL="285750" indent="-285750">
              <a:buFont typeface="Arial" panose="020B0604020202020204" pitchFamily="34" charset="0"/>
              <a:buChar char="•"/>
            </a:pPr>
            <a:endParaRPr lang="en-US">
              <a:solidFill>
                <a:srgbClr val="B61C32"/>
              </a:solidFill>
              <a:cs typeface="Arial"/>
            </a:endParaRPr>
          </a:p>
          <a:p>
            <a:endParaRPr lang="en-US">
              <a:cs typeface="Arial"/>
            </a:endParaRPr>
          </a:p>
        </p:txBody>
      </p:sp>
      <p:pic>
        <p:nvPicPr>
          <p:cNvPr id="3" name="Picture 8" descr="A picture containing person, floor, indoor, standing&#10;&#10;Description automatically generated">
            <a:extLst>
              <a:ext uri="{FF2B5EF4-FFF2-40B4-BE49-F238E27FC236}">
                <a16:creationId xmlns:a16="http://schemas.microsoft.com/office/drawing/2014/main" id="{4E168AA1-E752-4477-9342-DD6F72E93F53}"/>
              </a:ext>
            </a:extLst>
          </p:cNvPr>
          <p:cNvPicPr>
            <a:picLocks noChangeAspect="1"/>
          </p:cNvPicPr>
          <p:nvPr/>
        </p:nvPicPr>
        <p:blipFill rotWithShape="1">
          <a:blip r:embed="rId3"/>
          <a:srcRect t="195" r="1492" b="6215"/>
          <a:stretch/>
        </p:blipFill>
        <p:spPr>
          <a:xfrm>
            <a:off x="1058174" y="1216965"/>
            <a:ext cx="1894980" cy="2387075"/>
          </a:xfrm>
          <a:prstGeom prst="rect">
            <a:avLst/>
          </a:prstGeom>
        </p:spPr>
      </p:pic>
      <p:pic>
        <p:nvPicPr>
          <p:cNvPr id="9" name="Picture 9">
            <a:extLst>
              <a:ext uri="{FF2B5EF4-FFF2-40B4-BE49-F238E27FC236}">
                <a16:creationId xmlns:a16="http://schemas.microsoft.com/office/drawing/2014/main" id="{79886F89-BE07-41B8-9401-E8674205A2F4}"/>
              </a:ext>
            </a:extLst>
          </p:cNvPr>
          <p:cNvPicPr>
            <a:picLocks noChangeAspect="1"/>
          </p:cNvPicPr>
          <p:nvPr/>
        </p:nvPicPr>
        <p:blipFill>
          <a:blip r:embed="rId4"/>
          <a:stretch>
            <a:fillRect/>
          </a:stretch>
        </p:blipFill>
        <p:spPr>
          <a:xfrm rot="5400000">
            <a:off x="5891361" y="4478177"/>
            <a:ext cx="2421149" cy="1722410"/>
          </a:xfrm>
          <a:prstGeom prst="rect">
            <a:avLst/>
          </a:prstGeom>
        </p:spPr>
      </p:pic>
    </p:spTree>
    <p:extLst>
      <p:ext uri="{BB962C8B-B14F-4D97-AF65-F5344CB8AC3E}">
        <p14:creationId xmlns:p14="http://schemas.microsoft.com/office/powerpoint/2010/main" val="1423827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AE27CB0-6F73-F64F-9D48-D08E2F43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514" y="664330"/>
            <a:ext cx="6330972" cy="6107406"/>
          </a:xfrm>
          <a:prstGeom prst="rect">
            <a:avLst/>
          </a:prstGeom>
        </p:spPr>
      </p:pic>
      <p:pic>
        <p:nvPicPr>
          <p:cNvPr id="4" name="Picture 3">
            <a:extLst>
              <a:ext uri="{FF2B5EF4-FFF2-40B4-BE49-F238E27FC236}">
                <a16:creationId xmlns:a16="http://schemas.microsoft.com/office/drawing/2014/main" id="{98998188-8AF3-994B-A0D0-93F09C3C1B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9" y="154824"/>
            <a:ext cx="3245116" cy="463588"/>
          </a:xfrm>
          <a:prstGeom prst="rect">
            <a:avLst/>
          </a:prstGeom>
        </p:spPr>
      </p:pic>
    </p:spTree>
    <p:extLst>
      <p:ext uri="{BB962C8B-B14F-4D97-AF65-F5344CB8AC3E}">
        <p14:creationId xmlns:p14="http://schemas.microsoft.com/office/powerpoint/2010/main" val="160653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FBA4B1-6ACA-483F-B4F8-12E8561F6F56}"/>
              </a:ext>
            </a:extLst>
          </p:cNvPr>
          <p:cNvSpPr>
            <a:spLocks noGrp="1"/>
          </p:cNvSpPr>
          <p:nvPr>
            <p:ph idx="1"/>
          </p:nvPr>
        </p:nvSpPr>
        <p:spPr>
          <a:xfrm>
            <a:off x="1387566" y="2697463"/>
            <a:ext cx="6236389" cy="3008313"/>
          </a:xfrm>
        </p:spPr>
        <p:txBody>
          <a:bodyPr vert="horz" lIns="91440" tIns="45720" rIns="91440" bIns="45720" rtlCol="0" anchor="t">
            <a:normAutofit/>
          </a:bodyPr>
          <a:lstStyle/>
          <a:p>
            <a:r>
              <a:rPr lang="en-US">
                <a:latin typeface="Arial"/>
                <a:cs typeface="Arial"/>
              </a:rPr>
              <a:t>       </a:t>
            </a:r>
            <a:r>
              <a:rPr lang="en-US" sz="2800">
                <a:latin typeface="Arial"/>
                <a:cs typeface="Arial"/>
              </a:rPr>
              <a:t>      </a:t>
            </a:r>
            <a:r>
              <a:rPr lang="en-US" sz="2800">
                <a:latin typeface="Arial"/>
                <a:cs typeface="Arial"/>
                <a:hlinkClick r:id="rId2"/>
              </a:rPr>
              <a:t>See how animals are trained </a:t>
            </a:r>
            <a:r>
              <a:rPr lang="en-US" sz="2800">
                <a:latin typeface="Arial"/>
                <a:cs typeface="Arial"/>
              </a:rPr>
              <a:t>to be active participants in their own </a:t>
            </a:r>
            <a:br>
              <a:rPr lang="en-US" sz="2800">
                <a:latin typeface="Arial"/>
                <a:cs typeface="Arial"/>
              </a:rPr>
            </a:br>
            <a:r>
              <a:rPr lang="en-US" sz="2800">
                <a:latin typeface="Arial"/>
                <a:cs typeface="Arial"/>
              </a:rPr>
              <a:t>healthcare. Then join us for Presbyterian Healthcare's Flu and COVID-19 Family Vaccination Clinic on Oct 16th (and Nov 6th).</a:t>
            </a:r>
          </a:p>
        </p:txBody>
      </p:sp>
      <p:sp>
        <p:nvSpPr>
          <p:cNvPr id="3" name="Text Placeholder 2">
            <a:extLst>
              <a:ext uri="{FF2B5EF4-FFF2-40B4-BE49-F238E27FC236}">
                <a16:creationId xmlns:a16="http://schemas.microsoft.com/office/drawing/2014/main" id="{17E3130E-A763-45DD-82C0-3B72B1D2E7ED}"/>
              </a:ext>
            </a:extLst>
          </p:cNvPr>
          <p:cNvSpPr>
            <a:spLocks noGrp="1"/>
          </p:cNvSpPr>
          <p:nvPr>
            <p:ph type="body" sz="quarter" idx="13"/>
          </p:nvPr>
        </p:nvSpPr>
        <p:spPr/>
        <p:txBody>
          <a:bodyPr vert="horz" lIns="46800" tIns="45720" rIns="46800" bIns="45720" rtlCol="0" anchor="t">
            <a:noAutofit/>
          </a:bodyPr>
          <a:lstStyle/>
          <a:p>
            <a:r>
              <a:rPr lang="en-US">
                <a:latin typeface="Arial"/>
                <a:cs typeface="Arial"/>
                <a:hlinkClick r:id="rId2"/>
              </a:rPr>
              <a:t>https://www.youtube.com/watch?v=-XT3faEQguY</a:t>
            </a:r>
            <a:endParaRPr lang="en-US"/>
          </a:p>
          <a:p>
            <a:endParaRPr lang="en-US"/>
          </a:p>
        </p:txBody>
      </p:sp>
      <p:sp>
        <p:nvSpPr>
          <p:cNvPr id="4" name="Title 3">
            <a:extLst>
              <a:ext uri="{FF2B5EF4-FFF2-40B4-BE49-F238E27FC236}">
                <a16:creationId xmlns:a16="http://schemas.microsoft.com/office/drawing/2014/main" id="{A051C971-9BF6-4FF1-9EF9-3DB8259D9C6C}"/>
              </a:ext>
            </a:extLst>
          </p:cNvPr>
          <p:cNvSpPr>
            <a:spLocks noGrp="1"/>
          </p:cNvSpPr>
          <p:nvPr>
            <p:ph type="title"/>
          </p:nvPr>
        </p:nvSpPr>
        <p:spPr/>
        <p:txBody>
          <a:bodyPr/>
          <a:lstStyle/>
          <a:p>
            <a:r>
              <a:rPr lang="en-US">
                <a:latin typeface="Arial"/>
                <a:cs typeface="Arial"/>
              </a:rPr>
              <a:t>Unique Promotion</a:t>
            </a:r>
            <a:endParaRPr lang="en-US"/>
          </a:p>
        </p:txBody>
      </p:sp>
      <p:sp>
        <p:nvSpPr>
          <p:cNvPr id="5" name="Footer Placeholder 4">
            <a:extLst>
              <a:ext uri="{FF2B5EF4-FFF2-40B4-BE49-F238E27FC236}">
                <a16:creationId xmlns:a16="http://schemas.microsoft.com/office/drawing/2014/main" id="{AA30D380-75F5-4A41-A287-7F4A71611593}"/>
              </a:ext>
            </a:extLst>
          </p:cNvPr>
          <p:cNvSpPr>
            <a:spLocks noGrp="1"/>
          </p:cNvSpPr>
          <p:nvPr>
            <p:ph type="ftr" sz="quarter" idx="14"/>
          </p:nvPr>
        </p:nvSpPr>
        <p:spPr/>
        <p:txBody>
          <a:bodyPr/>
          <a:lstStyle/>
          <a:p>
            <a:endParaRPr lang="en-US" noProof="0"/>
          </a:p>
        </p:txBody>
      </p:sp>
      <p:pic>
        <p:nvPicPr>
          <p:cNvPr id="7" name="Picture 2" descr="https://yt3.ggpht.com/ytc/AKedOLQz9Qt63m5WuX6WVnfDIIq7li2Q0c3QbcH5nlUv=s48-c-k-c0x00ffffff-no-rj">
            <a:hlinkClick r:id="rId3"/>
            <a:extLst>
              <a:ext uri="{FF2B5EF4-FFF2-40B4-BE49-F238E27FC236}">
                <a16:creationId xmlns:a16="http://schemas.microsoft.com/office/drawing/2014/main" id="{DE660870-82C7-4619-B290-B3F96DFC9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144" y="2059828"/>
            <a:ext cx="1181339" cy="113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152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B4B5A6-4B0C-6B4E-9F5C-295B34763D09}"/>
              </a:ext>
            </a:extLst>
          </p:cNvPr>
          <p:cNvSpPr>
            <a:spLocks noGrp="1"/>
          </p:cNvSpPr>
          <p:nvPr>
            <p:ph type="ctrTitle"/>
          </p:nvPr>
        </p:nvSpPr>
        <p:spPr/>
        <p:txBody>
          <a:bodyPr/>
          <a:lstStyle/>
          <a:p>
            <a:r>
              <a:rPr lang="en-US"/>
              <a:t>Thank you!</a:t>
            </a:r>
          </a:p>
        </p:txBody>
      </p:sp>
      <p:sp>
        <p:nvSpPr>
          <p:cNvPr id="8" name="Subtitle 7">
            <a:extLst>
              <a:ext uri="{FF2B5EF4-FFF2-40B4-BE49-F238E27FC236}">
                <a16:creationId xmlns:a16="http://schemas.microsoft.com/office/drawing/2014/main" id="{A1175E00-13F4-F34D-BD32-7AB2C77D0F00}"/>
              </a:ext>
            </a:extLst>
          </p:cNvPr>
          <p:cNvSpPr>
            <a:spLocks noGrp="1"/>
          </p:cNvSpPr>
          <p:nvPr>
            <p:ph type="subTitle" idx="1"/>
          </p:nvPr>
        </p:nvSpPr>
        <p:spPr>
          <a:xfrm>
            <a:off x="1283910" y="4435619"/>
            <a:ext cx="6549418" cy="1058231"/>
          </a:xfrm>
        </p:spPr>
        <p:txBody>
          <a:bodyPr/>
          <a:lstStyle/>
          <a:p>
            <a:r>
              <a:rPr lang="en-US">
                <a:hlinkClick r:id="rId3"/>
              </a:rPr>
              <a:t>arutins@phs.org</a:t>
            </a:r>
            <a:br>
              <a:rPr lang="en-US"/>
            </a:br>
            <a:r>
              <a:rPr lang="en-US">
                <a:hlinkClick r:id="rId4"/>
              </a:rPr>
              <a:t>jjones@phs.org</a:t>
            </a:r>
            <a:endParaRPr lang="en-US"/>
          </a:p>
          <a:p>
            <a:br>
              <a:rPr lang="en-US"/>
            </a:br>
            <a:endParaRPr lang="en-US"/>
          </a:p>
        </p:txBody>
      </p:sp>
      <p:sp>
        <p:nvSpPr>
          <p:cNvPr id="6" name="Footer Placeholder 5">
            <a:extLst>
              <a:ext uri="{FF2B5EF4-FFF2-40B4-BE49-F238E27FC236}">
                <a16:creationId xmlns:a16="http://schemas.microsoft.com/office/drawing/2014/main" id="{EEDD034D-6AEE-7D40-8275-41F8421C5A40}"/>
              </a:ext>
            </a:extLst>
          </p:cNvPr>
          <p:cNvSpPr>
            <a:spLocks noGrp="1"/>
          </p:cNvSpPr>
          <p:nvPr>
            <p:ph type="ftr" sz="quarter" idx="12"/>
          </p:nvPr>
        </p:nvSpPr>
        <p:spPr/>
        <p:txBody>
          <a:bodyPr/>
          <a:lstStyle/>
          <a:p>
            <a:endParaRPr lang="en-US" noProof="0"/>
          </a:p>
        </p:txBody>
      </p:sp>
    </p:spTree>
    <p:extLst>
      <p:ext uri="{BB962C8B-B14F-4D97-AF65-F5344CB8AC3E}">
        <p14:creationId xmlns:p14="http://schemas.microsoft.com/office/powerpoint/2010/main" val="717301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ody of water with a mountain in the background&#10;&#10;Description automatically generated">
            <a:extLst>
              <a:ext uri="{FF2B5EF4-FFF2-40B4-BE49-F238E27FC236}">
                <a16:creationId xmlns:a16="http://schemas.microsoft.com/office/drawing/2014/main" id="{48DC1FE1-975B-AB4E-BA70-5C2C2342A738}"/>
              </a:ext>
            </a:extLst>
          </p:cNvPr>
          <p:cNvPicPr>
            <a:picLocks noChangeAspect="1"/>
          </p:cNvPicPr>
          <p:nvPr/>
        </p:nvPicPr>
        <p:blipFill rotWithShape="1">
          <a:blip r:embed="rId3">
            <a:extLst>
              <a:ext uri="{28A0092B-C50C-407E-A947-70E740481C1C}">
                <a14:useLocalDpi xmlns:a14="http://schemas.microsoft.com/office/drawing/2010/main" val="0"/>
              </a:ext>
            </a:extLst>
          </a:blip>
          <a:srcRect l="3939" r="7060" b="-1"/>
          <a:stretch/>
        </p:blipFill>
        <p:spPr>
          <a:xfrm>
            <a:off x="0" y="0"/>
            <a:ext cx="9143994" cy="6858000"/>
          </a:xfrm>
          <a:prstGeom prst="rect">
            <a:avLst/>
          </a:prstGeom>
        </p:spPr>
      </p:pic>
      <p:sp>
        <p:nvSpPr>
          <p:cNvPr id="4" name="Title 5">
            <a:extLst>
              <a:ext uri="{FF2B5EF4-FFF2-40B4-BE49-F238E27FC236}">
                <a16:creationId xmlns:a16="http://schemas.microsoft.com/office/drawing/2014/main" id="{13E83E87-3BAA-4B4B-861F-70428239EDB2}"/>
              </a:ext>
            </a:extLst>
          </p:cNvPr>
          <p:cNvSpPr txBox="1">
            <a:spLocks/>
          </p:cNvSpPr>
          <p:nvPr/>
        </p:nvSpPr>
        <p:spPr>
          <a:xfrm>
            <a:off x="882869" y="835572"/>
            <a:ext cx="7601964" cy="200530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Our purpose is to improve the health of the patients, members and communities we serve.</a:t>
            </a:r>
          </a:p>
        </p:txBody>
      </p:sp>
      <p:pic>
        <p:nvPicPr>
          <p:cNvPr id="8" name="Picture 7">
            <a:extLst>
              <a:ext uri="{FF2B5EF4-FFF2-40B4-BE49-F238E27FC236}">
                <a16:creationId xmlns:a16="http://schemas.microsoft.com/office/drawing/2014/main" id="{C743753F-B5F6-544D-97FD-1CB4C30163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451" y="6371061"/>
            <a:ext cx="2438396" cy="348342"/>
          </a:xfrm>
          <a:prstGeom prst="rect">
            <a:avLst/>
          </a:prstGeom>
        </p:spPr>
      </p:pic>
    </p:spTree>
    <p:extLst>
      <p:ext uri="{BB962C8B-B14F-4D97-AF65-F5344CB8AC3E}">
        <p14:creationId xmlns:p14="http://schemas.microsoft.com/office/powerpoint/2010/main" val="3937168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0129ED5-348E-422E-9808-23F49615BB9F}"/>
              </a:ext>
            </a:extLst>
          </p:cNvPr>
          <p:cNvPicPr>
            <a:picLocks noGrp="1" noChangeAspect="1"/>
          </p:cNvPicPr>
          <p:nvPr>
            <p:ph idx="1"/>
          </p:nvPr>
        </p:nvPicPr>
        <p:blipFill rotWithShape="1">
          <a:blip r:embed="rId3"/>
          <a:srcRect t="1411" r="1891" b="2583"/>
          <a:stretch/>
        </p:blipFill>
        <p:spPr>
          <a:xfrm>
            <a:off x="5587610" y="1477794"/>
            <a:ext cx="2924956" cy="3763592"/>
          </a:xfrm>
          <a:prstGeom prst="rect">
            <a:avLst/>
          </a:prstGeom>
        </p:spPr>
      </p:pic>
      <p:sp>
        <p:nvSpPr>
          <p:cNvPr id="4" name="Title 3">
            <a:extLst>
              <a:ext uri="{FF2B5EF4-FFF2-40B4-BE49-F238E27FC236}">
                <a16:creationId xmlns:a16="http://schemas.microsoft.com/office/drawing/2014/main" id="{18247F35-07FE-4D23-B371-C862D5B6BB0A}"/>
              </a:ext>
            </a:extLst>
          </p:cNvPr>
          <p:cNvSpPr>
            <a:spLocks noGrp="1"/>
          </p:cNvSpPr>
          <p:nvPr>
            <p:ph type="title"/>
          </p:nvPr>
        </p:nvSpPr>
        <p:spPr>
          <a:xfrm>
            <a:off x="539300" y="243134"/>
            <a:ext cx="7527176" cy="530959"/>
          </a:xfrm>
        </p:spPr>
        <p:txBody>
          <a:bodyPr>
            <a:normAutofit fontScale="90000"/>
          </a:bodyPr>
          <a:lstStyle/>
          <a:p>
            <a:r>
              <a:rPr lang="en-US">
                <a:solidFill>
                  <a:srgbClr val="C00000"/>
                </a:solidFill>
                <a:latin typeface="Arial"/>
                <a:cs typeface="Arial"/>
              </a:rPr>
              <a:t>Family Vaccine Clinics, Oct 16 &amp; Nov 6</a:t>
            </a:r>
          </a:p>
        </p:txBody>
      </p:sp>
      <p:sp>
        <p:nvSpPr>
          <p:cNvPr id="5" name="Footer Placeholder 4">
            <a:extLst>
              <a:ext uri="{FF2B5EF4-FFF2-40B4-BE49-F238E27FC236}">
                <a16:creationId xmlns:a16="http://schemas.microsoft.com/office/drawing/2014/main" id="{B1BDDC85-4123-4CE4-9F4A-292A28658CA9}"/>
              </a:ext>
            </a:extLst>
          </p:cNvPr>
          <p:cNvSpPr>
            <a:spLocks noGrp="1"/>
          </p:cNvSpPr>
          <p:nvPr>
            <p:ph type="ftr" sz="quarter" idx="14"/>
          </p:nvPr>
        </p:nvSpPr>
        <p:spPr/>
        <p:txBody>
          <a:bodyPr/>
          <a:lstStyle/>
          <a:p>
            <a:endParaRPr lang="en-US" noProof="0"/>
          </a:p>
        </p:txBody>
      </p:sp>
      <p:pic>
        <p:nvPicPr>
          <p:cNvPr id="7" name="Picture 6">
            <a:extLst>
              <a:ext uri="{FF2B5EF4-FFF2-40B4-BE49-F238E27FC236}">
                <a16:creationId xmlns:a16="http://schemas.microsoft.com/office/drawing/2014/main" id="{D940AE9B-454D-4BB8-B7DF-E296244FC4CF}"/>
              </a:ext>
            </a:extLst>
          </p:cNvPr>
          <p:cNvPicPr>
            <a:picLocks noChangeAspect="1"/>
          </p:cNvPicPr>
          <p:nvPr/>
        </p:nvPicPr>
        <p:blipFill>
          <a:blip r:embed="rId4"/>
          <a:stretch>
            <a:fillRect/>
          </a:stretch>
        </p:blipFill>
        <p:spPr>
          <a:xfrm>
            <a:off x="1928112" y="1549681"/>
            <a:ext cx="2921116" cy="3776346"/>
          </a:xfrm>
          <a:prstGeom prst="rect">
            <a:avLst/>
          </a:prstGeom>
        </p:spPr>
      </p:pic>
      <p:sp>
        <p:nvSpPr>
          <p:cNvPr id="9" name="TextBox 8">
            <a:extLst>
              <a:ext uri="{FF2B5EF4-FFF2-40B4-BE49-F238E27FC236}">
                <a16:creationId xmlns:a16="http://schemas.microsoft.com/office/drawing/2014/main" id="{1CD5B8B9-2706-4303-8D0A-3F05395E79FE}"/>
              </a:ext>
            </a:extLst>
          </p:cNvPr>
          <p:cNvSpPr txBox="1"/>
          <p:nvPr/>
        </p:nvSpPr>
        <p:spPr>
          <a:xfrm>
            <a:off x="451628" y="710421"/>
            <a:ext cx="79621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75787B"/>
                </a:solidFill>
                <a:cs typeface="Arial"/>
              </a:rPr>
              <a:t>In partnership with Albuquerque Public Schools and </a:t>
            </a:r>
            <a:endParaRPr lang="en-US"/>
          </a:p>
          <a:p>
            <a:r>
              <a:rPr lang="en-US">
                <a:solidFill>
                  <a:srgbClr val="75787B"/>
                </a:solidFill>
                <a:cs typeface="Arial"/>
              </a:rPr>
              <a:t>ABQ </a:t>
            </a:r>
            <a:r>
              <a:rPr lang="en-US" err="1">
                <a:solidFill>
                  <a:srgbClr val="75787B"/>
                </a:solidFill>
                <a:cs typeface="Arial"/>
              </a:rPr>
              <a:t>Dept.of</a:t>
            </a:r>
            <a:r>
              <a:rPr lang="en-US">
                <a:solidFill>
                  <a:srgbClr val="75787B"/>
                </a:solidFill>
                <a:cs typeface="Arial"/>
              </a:rPr>
              <a:t> Arts &amp; Culture / Zoo </a:t>
            </a:r>
            <a:r>
              <a:rPr lang="en-US" err="1">
                <a:solidFill>
                  <a:srgbClr val="75787B"/>
                </a:solidFill>
                <a:cs typeface="Arial"/>
              </a:rPr>
              <a:t>BioPark</a:t>
            </a:r>
            <a:endParaRPr lang="en-US">
              <a:solidFill>
                <a:srgbClr val="75787B"/>
              </a:solidFill>
              <a:cs typeface="Arial"/>
            </a:endParaRPr>
          </a:p>
        </p:txBody>
      </p:sp>
      <p:sp>
        <p:nvSpPr>
          <p:cNvPr id="2" name="TextBox 1">
            <a:extLst>
              <a:ext uri="{FF2B5EF4-FFF2-40B4-BE49-F238E27FC236}">
                <a16:creationId xmlns:a16="http://schemas.microsoft.com/office/drawing/2014/main" id="{0AF64F5E-8011-46EA-8F50-4800E851B0BA}"/>
              </a:ext>
            </a:extLst>
          </p:cNvPr>
          <p:cNvSpPr txBox="1"/>
          <p:nvPr/>
        </p:nvSpPr>
        <p:spPr>
          <a:xfrm>
            <a:off x="1475119" y="5400136"/>
            <a:ext cx="385025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5787B"/>
                </a:solidFill>
              </a:rPr>
              <a:t>FLU</a:t>
            </a:r>
            <a:r>
              <a:rPr lang="en-US" sz="1400" b="1">
                <a:solidFill>
                  <a:srgbClr val="75787B"/>
                </a:solidFill>
                <a:ea typeface="+mn-lt"/>
                <a:cs typeface="+mn-lt"/>
              </a:rPr>
              <a:t>:  (432) adults / (286) youth </a:t>
            </a:r>
            <a:r>
              <a:rPr lang="en-US" sz="1400" b="1">
                <a:solidFill>
                  <a:srgbClr val="C00000"/>
                </a:solidFill>
                <a:ea typeface="+mn-lt"/>
                <a:cs typeface="+mn-lt"/>
              </a:rPr>
              <a:t>= 718 total</a:t>
            </a:r>
            <a:r>
              <a:rPr lang="en-US" sz="1400" b="1">
                <a:solidFill>
                  <a:srgbClr val="75787B"/>
                </a:solidFill>
                <a:ea typeface="+mn-lt"/>
                <a:cs typeface="+mn-lt"/>
              </a:rPr>
              <a:t> COVID: (18) 1st doses,  (8) 2nd doses, </a:t>
            </a:r>
            <a:br>
              <a:rPr lang="en-US" sz="1400" b="1">
                <a:solidFill>
                  <a:srgbClr val="75787B"/>
                </a:solidFill>
                <a:ea typeface="+mn-lt"/>
                <a:cs typeface="+mn-lt"/>
              </a:rPr>
            </a:br>
            <a:r>
              <a:rPr lang="en-US" sz="1400" b="1">
                <a:solidFill>
                  <a:srgbClr val="75787B"/>
                </a:solidFill>
                <a:ea typeface="+mn-lt"/>
                <a:cs typeface="+mn-lt"/>
              </a:rPr>
              <a:t>(121) 3rd / booster doses</a:t>
            </a:r>
            <a:r>
              <a:rPr lang="en-US" sz="1400" b="1">
                <a:solidFill>
                  <a:srgbClr val="B61C32"/>
                </a:solidFill>
              </a:rPr>
              <a:t> = 147 total</a:t>
            </a:r>
          </a:p>
        </p:txBody>
      </p:sp>
      <p:sp>
        <p:nvSpPr>
          <p:cNvPr id="3" name="TextBox 2">
            <a:extLst>
              <a:ext uri="{FF2B5EF4-FFF2-40B4-BE49-F238E27FC236}">
                <a16:creationId xmlns:a16="http://schemas.microsoft.com/office/drawing/2014/main" id="{7FB0B418-F8D6-4189-8DDA-7D3550575C6D}"/>
              </a:ext>
            </a:extLst>
          </p:cNvPr>
          <p:cNvSpPr txBox="1"/>
          <p:nvPr/>
        </p:nvSpPr>
        <p:spPr>
          <a:xfrm>
            <a:off x="5312973" y="5399238"/>
            <a:ext cx="393652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5787B"/>
                </a:solidFill>
                <a:latin typeface="Arial"/>
              </a:rPr>
              <a:t>FLU:  (274) adults / (225) youth </a:t>
            </a:r>
            <a:r>
              <a:rPr lang="en-US" sz="1400" b="1">
                <a:solidFill>
                  <a:srgbClr val="C00000"/>
                </a:solidFill>
                <a:latin typeface="Arial"/>
              </a:rPr>
              <a:t>= 499 total </a:t>
            </a:r>
            <a:br>
              <a:rPr lang="en-US" sz="1400" b="1">
                <a:latin typeface="Arial"/>
              </a:rPr>
            </a:br>
            <a:r>
              <a:rPr lang="en-US" sz="1400" b="1">
                <a:solidFill>
                  <a:srgbClr val="75787B"/>
                </a:solidFill>
                <a:latin typeface="Arial"/>
              </a:rPr>
              <a:t>COVID: </a:t>
            </a:r>
            <a:r>
              <a:rPr lang="en-US" sz="1400" b="1">
                <a:solidFill>
                  <a:srgbClr val="75787B"/>
                </a:solidFill>
                <a:ea typeface="+mn-lt"/>
                <a:cs typeface="+mn-lt"/>
              </a:rPr>
              <a:t>(19) 1st doses, (24) 2nd doses, </a:t>
            </a:r>
            <a:br>
              <a:rPr lang="en-US" sz="1400" b="1">
                <a:ea typeface="+mn-lt"/>
                <a:cs typeface="+mn-lt"/>
              </a:rPr>
            </a:br>
            <a:r>
              <a:rPr lang="en-US" sz="1400" b="1">
                <a:solidFill>
                  <a:srgbClr val="75787B"/>
                </a:solidFill>
                <a:ea typeface="+mn-lt"/>
                <a:cs typeface="+mn-lt"/>
              </a:rPr>
              <a:t>(191) 3rd / booster doses </a:t>
            </a:r>
            <a:r>
              <a:rPr lang="en-US" sz="1400" b="1">
                <a:solidFill>
                  <a:srgbClr val="C00000"/>
                </a:solidFill>
                <a:ea typeface="+mn-lt"/>
                <a:cs typeface="+mn-lt"/>
              </a:rPr>
              <a:t>= 234 total</a:t>
            </a:r>
            <a:endParaRPr lang="en-US" sz="1400" b="1">
              <a:solidFill>
                <a:srgbClr val="C00000"/>
              </a:solidFill>
              <a:cs typeface="Arial"/>
            </a:endParaRPr>
          </a:p>
        </p:txBody>
      </p:sp>
      <p:sp>
        <p:nvSpPr>
          <p:cNvPr id="10" name="TextBox 9">
            <a:extLst>
              <a:ext uri="{FF2B5EF4-FFF2-40B4-BE49-F238E27FC236}">
                <a16:creationId xmlns:a16="http://schemas.microsoft.com/office/drawing/2014/main" id="{933A95EB-C4D0-46EF-98B2-C57095AAB7B0}"/>
              </a:ext>
            </a:extLst>
          </p:cNvPr>
          <p:cNvSpPr txBox="1"/>
          <p:nvPr/>
        </p:nvSpPr>
        <p:spPr>
          <a:xfrm>
            <a:off x="7440823" y="237765"/>
            <a:ext cx="124795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C00000"/>
                </a:solidFill>
                <a:cs typeface="Arial"/>
              </a:rPr>
              <a:t>COVID-19 Pfizer for</a:t>
            </a:r>
          </a:p>
          <a:p>
            <a:r>
              <a:rPr lang="en-US" sz="1400">
                <a:solidFill>
                  <a:srgbClr val="C00000"/>
                </a:solidFill>
                <a:cs typeface="Arial"/>
              </a:rPr>
              <a:t>ages 12+  </a:t>
            </a:r>
          </a:p>
          <a:p>
            <a:r>
              <a:rPr lang="en-US" sz="1400">
                <a:solidFill>
                  <a:srgbClr val="C00000"/>
                </a:solidFill>
                <a:cs typeface="Arial"/>
              </a:rPr>
              <a:t>Flu for </a:t>
            </a:r>
            <a:br>
              <a:rPr lang="en-US" sz="1400">
                <a:cs typeface="Arial"/>
              </a:rPr>
            </a:br>
            <a:r>
              <a:rPr lang="en-US" sz="1400">
                <a:solidFill>
                  <a:srgbClr val="C00000"/>
                </a:solidFill>
                <a:cs typeface="Arial"/>
              </a:rPr>
              <a:t>ages 8+</a:t>
            </a:r>
          </a:p>
        </p:txBody>
      </p:sp>
      <p:sp>
        <p:nvSpPr>
          <p:cNvPr id="11" name="TextBox 10">
            <a:extLst>
              <a:ext uri="{FF2B5EF4-FFF2-40B4-BE49-F238E27FC236}">
                <a16:creationId xmlns:a16="http://schemas.microsoft.com/office/drawing/2014/main" id="{B7B9149F-156E-4BF3-846D-49706816CEC1}"/>
              </a:ext>
            </a:extLst>
          </p:cNvPr>
          <p:cNvSpPr txBox="1"/>
          <p:nvPr/>
        </p:nvSpPr>
        <p:spPr>
          <a:xfrm>
            <a:off x="166778" y="2122098"/>
            <a:ext cx="159301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C00000"/>
                </a:solidFill>
                <a:cs typeface="Arial"/>
              </a:rPr>
              <a:t>Total vaccines administered at both events:</a:t>
            </a:r>
            <a:endParaRPr lang="en-US"/>
          </a:p>
          <a:p>
            <a:endParaRPr lang="en-US" sz="800">
              <a:solidFill>
                <a:srgbClr val="000000"/>
              </a:solidFill>
              <a:cs typeface="Arial"/>
            </a:endParaRPr>
          </a:p>
          <a:p>
            <a:r>
              <a:rPr lang="en-US" sz="1600">
                <a:solidFill>
                  <a:srgbClr val="C00000"/>
                </a:solidFill>
                <a:cs typeface="Arial"/>
              </a:rPr>
              <a:t>1217 Flu / </a:t>
            </a:r>
            <a:br>
              <a:rPr lang="en-US" sz="1600">
                <a:cs typeface="Arial"/>
              </a:rPr>
            </a:br>
            <a:r>
              <a:rPr lang="en-US" sz="1600">
                <a:solidFill>
                  <a:srgbClr val="C00000"/>
                </a:solidFill>
                <a:cs typeface="Arial"/>
              </a:rPr>
              <a:t>381 </a:t>
            </a:r>
            <a:r>
              <a:rPr lang="en-US" sz="1500">
                <a:solidFill>
                  <a:srgbClr val="C00000"/>
                </a:solidFill>
                <a:cs typeface="Arial"/>
              </a:rPr>
              <a:t>COVID-19</a:t>
            </a:r>
            <a:endParaRPr lang="en-US">
              <a:cs typeface="Arial"/>
            </a:endParaRPr>
          </a:p>
        </p:txBody>
      </p:sp>
    </p:spTree>
    <p:extLst>
      <p:ext uri="{BB962C8B-B14F-4D97-AF65-F5344CB8AC3E}">
        <p14:creationId xmlns:p14="http://schemas.microsoft.com/office/powerpoint/2010/main" val="2961419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2ACBD4-9D44-49BB-8D3F-CC732CB6F1AE}"/>
              </a:ext>
            </a:extLst>
          </p:cNvPr>
          <p:cNvSpPr>
            <a:spLocks noGrp="1"/>
          </p:cNvSpPr>
          <p:nvPr>
            <p:ph type="title"/>
          </p:nvPr>
        </p:nvSpPr>
        <p:spPr>
          <a:xfrm>
            <a:off x="360759" y="3752849"/>
            <a:ext cx="2655071" cy="2452687"/>
          </a:xfrm>
        </p:spPr>
        <p:txBody>
          <a:bodyPr vert="horz" lIns="91440" tIns="45720" rIns="91440" bIns="45720" rtlCol="0" anchor="ctr">
            <a:normAutofit/>
          </a:bodyPr>
          <a:lstStyle/>
          <a:p>
            <a:r>
              <a:rPr lang="en-US" sz="2900">
                <a:solidFill>
                  <a:srgbClr val="B61C32"/>
                </a:solidFill>
                <a:latin typeface="+mj-lt"/>
                <a:ea typeface="+mj-ea"/>
                <a:cs typeface="+mj-cs"/>
              </a:rPr>
              <a:t>Convenience of Partner Locations</a:t>
            </a:r>
          </a:p>
        </p:txBody>
      </p:sp>
      <p:pic>
        <p:nvPicPr>
          <p:cNvPr id="6" name="Picture 6" descr="Graphical user interface, application&#10;&#10;Description automatically generated">
            <a:extLst>
              <a:ext uri="{FF2B5EF4-FFF2-40B4-BE49-F238E27FC236}">
                <a16:creationId xmlns:a16="http://schemas.microsoft.com/office/drawing/2014/main" id="{5974E88D-73F4-4F05-AF64-AF647C35977A}"/>
              </a:ext>
            </a:extLst>
          </p:cNvPr>
          <p:cNvPicPr>
            <a:picLocks noChangeAspect="1"/>
          </p:cNvPicPr>
          <p:nvPr/>
        </p:nvPicPr>
        <p:blipFill rotWithShape="1">
          <a:blip r:embed="rId3"/>
          <a:srcRect t="102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Footer Placeholder 4">
            <a:extLst>
              <a:ext uri="{FF2B5EF4-FFF2-40B4-BE49-F238E27FC236}">
                <a16:creationId xmlns:a16="http://schemas.microsoft.com/office/drawing/2014/main" id="{B6E889F7-C75C-45FB-B949-8124C35D6648}"/>
              </a:ext>
            </a:extLst>
          </p:cNvPr>
          <p:cNvSpPr>
            <a:spLocks noGrp="1"/>
          </p:cNvSpPr>
          <p:nvPr>
            <p:ph type="ftr" sz="quarter" idx="14"/>
          </p:nvPr>
        </p:nvSpPr>
        <p:spPr>
          <a:xfrm>
            <a:off x="3028950" y="6356350"/>
            <a:ext cx="3086100" cy="365125"/>
          </a:xfrm>
        </p:spPr>
        <p:txBody>
          <a:bodyPr vert="horz" lIns="91440" tIns="45720" rIns="91440" bIns="45720" rtlCol="0" anchor="ctr">
            <a:normAutofit/>
          </a:bodyPr>
          <a:lstStyle/>
          <a:p>
            <a:pPr algn="ctr" defTabSz="914400">
              <a:defRPr/>
            </a:pPr>
            <a:endParaRPr lang="en-US" sz="1000" kern="1200">
              <a:solidFill>
                <a:schemeClr val="tx1">
                  <a:lumMod val="75000"/>
                  <a:lumOff val="25000"/>
                </a:schemeClr>
              </a:solidFill>
              <a:latin typeface="Calibri" panose="020F0502020204030204"/>
              <a:ea typeface="+mn-ea"/>
              <a:cs typeface="+mn-cs"/>
            </a:endParaRPr>
          </a:p>
        </p:txBody>
      </p:sp>
      <p:pic>
        <p:nvPicPr>
          <p:cNvPr id="9" name="Picture 8" descr="A picture containing text, tree, outdoor, ground&#10;&#10;Description automatically generated">
            <a:extLst>
              <a:ext uri="{FF2B5EF4-FFF2-40B4-BE49-F238E27FC236}">
                <a16:creationId xmlns:a16="http://schemas.microsoft.com/office/drawing/2014/main" id="{E9159BE1-20D6-4B2A-B13D-4883F5EDD0EA}"/>
              </a:ext>
            </a:extLst>
          </p:cNvPr>
          <p:cNvPicPr>
            <a:picLocks noChangeAspect="1"/>
          </p:cNvPicPr>
          <p:nvPr/>
        </p:nvPicPr>
        <p:blipFill>
          <a:blip r:embed="rId4"/>
          <a:stretch>
            <a:fillRect/>
          </a:stretch>
        </p:blipFill>
        <p:spPr>
          <a:xfrm>
            <a:off x="4206815" y="3938678"/>
            <a:ext cx="3807123" cy="2086154"/>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5A0D2F2E-DFEB-4221-AE9F-51B0721E292E}"/>
                  </a:ext>
                </a:extLst>
              </p14:cNvPr>
              <p14:cNvContentPartPr/>
              <p14:nvPr/>
            </p14:nvContentPartPr>
            <p14:xfrm>
              <a:off x="5264727" y="1431636"/>
              <a:ext cx="76200" cy="19050"/>
            </p14:xfrm>
          </p:contentPart>
        </mc:Choice>
        <mc:Fallback xmlns="">
          <p:pic>
            <p:nvPicPr>
              <p:cNvPr id="2" name="Ink 1">
                <a:extLst>
                  <a:ext uri="{FF2B5EF4-FFF2-40B4-BE49-F238E27FC236}">
                    <a16:creationId xmlns:a16="http://schemas.microsoft.com/office/drawing/2014/main" id="{5A0D2F2E-DFEB-4221-AE9F-51B0721E292E}"/>
                  </a:ext>
                </a:extLst>
              </p:cNvPr>
              <p:cNvPicPr/>
              <p:nvPr/>
            </p:nvPicPr>
            <p:blipFill>
              <a:blip r:embed="rId6"/>
              <a:stretch>
                <a:fillRect/>
              </a:stretch>
            </p:blipFill>
            <p:spPr>
              <a:xfrm>
                <a:off x="5211672" y="-4264314"/>
                <a:ext cx="182666" cy="1143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CA4DA5DD-95BC-4273-AFA4-C6CEE9E75072}"/>
                  </a:ext>
                </a:extLst>
              </p14:cNvPr>
              <p14:cNvContentPartPr/>
              <p14:nvPr/>
            </p14:nvContentPartPr>
            <p14:xfrm>
              <a:off x="3856181" y="1570181"/>
              <a:ext cx="19050" cy="19050"/>
            </p14:xfrm>
          </p:contentPart>
        </mc:Choice>
        <mc:Fallback xmlns="">
          <p:pic>
            <p:nvPicPr>
              <p:cNvPr id="3" name="Ink 2">
                <a:extLst>
                  <a:ext uri="{FF2B5EF4-FFF2-40B4-BE49-F238E27FC236}">
                    <a16:creationId xmlns:a16="http://schemas.microsoft.com/office/drawing/2014/main" id="{CA4DA5DD-95BC-4273-AFA4-C6CEE9E75072}"/>
                  </a:ext>
                </a:extLst>
              </p:cNvPr>
              <p:cNvPicPr/>
              <p:nvPr/>
            </p:nvPicPr>
            <p:blipFill>
              <a:blip r:embed="rId8"/>
              <a:stretch>
                <a:fillRect/>
              </a:stretch>
            </p:blipFill>
            <p:spPr>
              <a:xfrm>
                <a:off x="1017731" y="-4125769"/>
                <a:ext cx="5715000" cy="1143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D232DD55-B5C1-4ABF-98E6-4C70C910AA5A}"/>
                  </a:ext>
                </a:extLst>
              </p14:cNvPr>
              <p14:cNvContentPartPr/>
              <p14:nvPr/>
            </p14:nvContentPartPr>
            <p14:xfrm>
              <a:off x="5241636" y="2008909"/>
              <a:ext cx="19050" cy="19050"/>
            </p14:xfrm>
          </p:contentPart>
        </mc:Choice>
        <mc:Fallback xmlns="">
          <p:pic>
            <p:nvPicPr>
              <p:cNvPr id="4" name="Ink 3">
                <a:extLst>
                  <a:ext uri="{FF2B5EF4-FFF2-40B4-BE49-F238E27FC236}">
                    <a16:creationId xmlns:a16="http://schemas.microsoft.com/office/drawing/2014/main" id="{D232DD55-B5C1-4ABF-98E6-4C70C910AA5A}"/>
                  </a:ext>
                </a:extLst>
              </p:cNvPr>
              <p:cNvPicPr/>
              <p:nvPr/>
            </p:nvPicPr>
            <p:blipFill>
              <a:blip r:embed="rId8"/>
              <a:stretch>
                <a:fillRect/>
              </a:stretch>
            </p:blipFill>
            <p:spPr>
              <a:xfrm>
                <a:off x="2384136" y="-3687041"/>
                <a:ext cx="5715000" cy="1143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18D5B869-5B08-4E20-9733-38FD3264D881}"/>
                  </a:ext>
                </a:extLst>
              </p14:cNvPr>
              <p14:cNvContentPartPr/>
              <p14:nvPr/>
            </p14:nvContentPartPr>
            <p14:xfrm>
              <a:off x="5195454" y="969818"/>
              <a:ext cx="19050" cy="19050"/>
            </p14:xfrm>
          </p:contentPart>
        </mc:Choice>
        <mc:Fallback xmlns="">
          <p:pic>
            <p:nvPicPr>
              <p:cNvPr id="7" name="Ink 6">
                <a:extLst>
                  <a:ext uri="{FF2B5EF4-FFF2-40B4-BE49-F238E27FC236}">
                    <a16:creationId xmlns:a16="http://schemas.microsoft.com/office/drawing/2014/main" id="{18D5B869-5B08-4E20-9733-38FD3264D881}"/>
                  </a:ext>
                </a:extLst>
              </p:cNvPr>
              <p:cNvPicPr/>
              <p:nvPr/>
            </p:nvPicPr>
            <p:blipFill>
              <a:blip r:embed="rId8"/>
              <a:stretch>
                <a:fillRect/>
              </a:stretch>
            </p:blipFill>
            <p:spPr>
              <a:xfrm>
                <a:off x="2337954" y="-4726132"/>
                <a:ext cx="5715000" cy="11430000"/>
              </a:xfrm>
              <a:prstGeom prst="rect">
                <a:avLst/>
              </a:prstGeom>
            </p:spPr>
          </p:pic>
        </mc:Fallback>
      </mc:AlternateContent>
    </p:spTree>
    <p:extLst>
      <p:ext uri="{BB962C8B-B14F-4D97-AF65-F5344CB8AC3E}">
        <p14:creationId xmlns:p14="http://schemas.microsoft.com/office/powerpoint/2010/main" val="1799655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2FCAF5-8DF7-4035-8C0D-C814D930A482}"/>
              </a:ext>
            </a:extLst>
          </p:cNvPr>
          <p:cNvSpPr>
            <a:spLocks noGrp="1"/>
          </p:cNvSpPr>
          <p:nvPr>
            <p:ph type="title"/>
          </p:nvPr>
        </p:nvSpPr>
        <p:spPr>
          <a:xfrm>
            <a:off x="1316421" y="54660"/>
            <a:ext cx="6511158" cy="589909"/>
          </a:xfrm>
        </p:spPr>
        <p:txBody>
          <a:bodyPr>
            <a:normAutofit/>
          </a:bodyPr>
          <a:lstStyle/>
          <a:p>
            <a:r>
              <a:rPr lang="en-US">
                <a:solidFill>
                  <a:srgbClr val="B61C32"/>
                </a:solidFill>
              </a:rPr>
              <a:t>General Project Planning Timeline</a:t>
            </a:r>
          </a:p>
        </p:txBody>
      </p:sp>
      <p:graphicFrame>
        <p:nvGraphicFramePr>
          <p:cNvPr id="1968" name="Diagram 6">
            <a:extLst>
              <a:ext uri="{FF2B5EF4-FFF2-40B4-BE49-F238E27FC236}">
                <a16:creationId xmlns:a16="http://schemas.microsoft.com/office/drawing/2014/main" id="{10D71DB6-06A9-490B-90FF-4DC044508BB4}"/>
              </a:ext>
            </a:extLst>
          </p:cNvPr>
          <p:cNvGraphicFramePr>
            <a:graphicFrameLocks noGrp="1"/>
          </p:cNvGraphicFramePr>
          <p:nvPr>
            <p:ph idx="1"/>
            <p:extLst>
              <p:ext uri="{D42A27DB-BD31-4B8C-83A1-F6EECF244321}">
                <p14:modId xmlns:p14="http://schemas.microsoft.com/office/powerpoint/2010/main" val="1315231681"/>
              </p:ext>
            </p:extLst>
          </p:nvPr>
        </p:nvGraphicFramePr>
        <p:xfrm>
          <a:off x="251755" y="641503"/>
          <a:ext cx="8781179" cy="5725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675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EEA399-4023-4E30-993C-06B71F89BF0E}"/>
              </a:ext>
            </a:extLst>
          </p:cNvPr>
          <p:cNvSpPr>
            <a:spLocks noGrp="1"/>
          </p:cNvSpPr>
          <p:nvPr>
            <p:ph idx="1"/>
          </p:nvPr>
        </p:nvSpPr>
        <p:spPr/>
        <p:txBody>
          <a:bodyPr vert="horz" lIns="91440" tIns="45720" rIns="91440" bIns="45720" rtlCol="0" anchor="t">
            <a:normAutofit/>
          </a:bodyPr>
          <a:lstStyle/>
          <a:p>
            <a:pPr marL="342900" indent="-342900">
              <a:spcAft>
                <a:spcPts val="500"/>
              </a:spcAft>
              <a:buFont typeface="Arial"/>
              <a:buChar char="•"/>
            </a:pPr>
            <a:r>
              <a:rPr lang="en-US" sz="2400">
                <a:latin typeface="Arial"/>
                <a:cs typeface="Arial"/>
              </a:rPr>
              <a:t>Hispanic/Latinx</a:t>
            </a:r>
            <a:endParaRPr lang="en-US" sz="2400"/>
          </a:p>
          <a:p>
            <a:pPr marL="342900" indent="-342900">
              <a:spcAft>
                <a:spcPts val="500"/>
              </a:spcAft>
              <a:buFont typeface="Arial"/>
              <a:buChar char="•"/>
            </a:pPr>
            <a:r>
              <a:rPr lang="en-US" sz="2400">
                <a:latin typeface="Arial"/>
                <a:cs typeface="Arial"/>
              </a:rPr>
              <a:t>Black/African American</a:t>
            </a:r>
            <a:endParaRPr lang="en-US" sz="2400"/>
          </a:p>
          <a:p>
            <a:pPr marL="342900" indent="-342900">
              <a:spcAft>
                <a:spcPts val="500"/>
              </a:spcAft>
              <a:buFont typeface="Arial"/>
              <a:buChar char="•"/>
            </a:pPr>
            <a:r>
              <a:rPr lang="en-US" sz="2400">
                <a:latin typeface="Arial"/>
                <a:cs typeface="Arial"/>
              </a:rPr>
              <a:t>Urban Native</a:t>
            </a:r>
            <a:endParaRPr lang="en-US" sz="2400"/>
          </a:p>
          <a:p>
            <a:pPr marL="342900" indent="-342900">
              <a:spcAft>
                <a:spcPts val="500"/>
              </a:spcAft>
              <a:buFont typeface="Arial"/>
              <a:buChar char="•"/>
            </a:pPr>
            <a:r>
              <a:rPr lang="en-US" sz="2400">
                <a:latin typeface="Arial"/>
                <a:cs typeface="Arial"/>
              </a:rPr>
              <a:t>Refugees &amp; Immigrants</a:t>
            </a:r>
            <a:endParaRPr lang="en-US" sz="2400"/>
          </a:p>
          <a:p>
            <a:pPr marL="342900" indent="-342900">
              <a:spcAft>
                <a:spcPts val="500"/>
              </a:spcAft>
              <a:buFont typeface="Arial"/>
              <a:buChar char="•"/>
            </a:pPr>
            <a:endParaRPr lang="en-US" sz="2400"/>
          </a:p>
        </p:txBody>
      </p:sp>
      <p:sp>
        <p:nvSpPr>
          <p:cNvPr id="3" name="Content Placeholder 2">
            <a:extLst>
              <a:ext uri="{FF2B5EF4-FFF2-40B4-BE49-F238E27FC236}">
                <a16:creationId xmlns:a16="http://schemas.microsoft.com/office/drawing/2014/main" id="{8649D030-544A-4F82-93CA-1E5AA0B8343B}"/>
              </a:ext>
            </a:extLst>
          </p:cNvPr>
          <p:cNvSpPr>
            <a:spLocks noGrp="1"/>
          </p:cNvSpPr>
          <p:nvPr>
            <p:ph idx="14"/>
          </p:nvPr>
        </p:nvSpPr>
        <p:spPr>
          <a:xfrm>
            <a:off x="4757853" y="1633538"/>
            <a:ext cx="3926850" cy="4532312"/>
          </a:xfrm>
        </p:spPr>
        <p:txBody>
          <a:bodyPr vert="horz" lIns="91440" tIns="45720" rIns="91440" bIns="45720" rtlCol="0" anchor="t">
            <a:normAutofit/>
          </a:bodyPr>
          <a:lstStyle/>
          <a:p>
            <a:pPr marL="342900" indent="-342900">
              <a:spcAft>
                <a:spcPts val="500"/>
              </a:spcAft>
              <a:buFont typeface="Arial"/>
              <a:buChar char="•"/>
            </a:pPr>
            <a:r>
              <a:rPr lang="en-US" sz="2400">
                <a:latin typeface="Arial"/>
                <a:cs typeface="Arial"/>
              </a:rPr>
              <a:t>APS: email blast to over 79,000 active email addresses in student households</a:t>
            </a:r>
            <a:endParaRPr lang="en-US" sz="2400"/>
          </a:p>
          <a:p>
            <a:pPr marL="342900" indent="-342900">
              <a:spcAft>
                <a:spcPts val="500"/>
              </a:spcAft>
              <a:buFont typeface="Arial"/>
              <a:buChar char="•"/>
            </a:pPr>
            <a:r>
              <a:rPr lang="en-US" sz="2400">
                <a:latin typeface="Arial"/>
                <a:cs typeface="Arial"/>
              </a:rPr>
              <a:t>APS: Refugee &amp; Newcomer Supports Program </a:t>
            </a:r>
            <a:r>
              <a:rPr lang="en-US">
                <a:latin typeface="Arial"/>
                <a:cs typeface="Arial"/>
              </a:rPr>
              <a:t>(special outreach to Arabic, Dari &amp; Swahili-speaking student families)</a:t>
            </a:r>
            <a:endParaRPr lang="en-US"/>
          </a:p>
        </p:txBody>
      </p:sp>
      <p:sp>
        <p:nvSpPr>
          <p:cNvPr id="5" name="Title 4">
            <a:extLst>
              <a:ext uri="{FF2B5EF4-FFF2-40B4-BE49-F238E27FC236}">
                <a16:creationId xmlns:a16="http://schemas.microsoft.com/office/drawing/2014/main" id="{4B9D0CC9-C517-4FD9-A312-51DC31738C03}"/>
              </a:ext>
            </a:extLst>
          </p:cNvPr>
          <p:cNvSpPr>
            <a:spLocks noGrp="1"/>
          </p:cNvSpPr>
          <p:nvPr>
            <p:ph type="title"/>
          </p:nvPr>
        </p:nvSpPr>
        <p:spPr>
          <a:xfrm>
            <a:off x="625565" y="329398"/>
            <a:ext cx="7900987" cy="645977"/>
          </a:xfrm>
        </p:spPr>
        <p:txBody>
          <a:bodyPr/>
          <a:lstStyle/>
          <a:p>
            <a:r>
              <a:rPr lang="en-US"/>
              <a:t>Target Audiences &amp; Promotion</a:t>
            </a:r>
          </a:p>
        </p:txBody>
      </p:sp>
      <p:sp>
        <p:nvSpPr>
          <p:cNvPr id="6" name="Footer Placeholder 5">
            <a:extLst>
              <a:ext uri="{FF2B5EF4-FFF2-40B4-BE49-F238E27FC236}">
                <a16:creationId xmlns:a16="http://schemas.microsoft.com/office/drawing/2014/main" id="{9ECB8594-F212-4C30-B6C0-5078A3EB60C6}"/>
              </a:ext>
            </a:extLst>
          </p:cNvPr>
          <p:cNvSpPr>
            <a:spLocks noGrp="1"/>
          </p:cNvSpPr>
          <p:nvPr>
            <p:ph type="ftr" sz="quarter" idx="15"/>
          </p:nvPr>
        </p:nvSpPr>
        <p:spPr/>
        <p:txBody>
          <a:bodyPr/>
          <a:lstStyle/>
          <a:p>
            <a:endParaRPr lang="en-US" noProof="0"/>
          </a:p>
        </p:txBody>
      </p:sp>
      <p:pic>
        <p:nvPicPr>
          <p:cNvPr id="4" name="Picture 6">
            <a:extLst>
              <a:ext uri="{FF2B5EF4-FFF2-40B4-BE49-F238E27FC236}">
                <a16:creationId xmlns:a16="http://schemas.microsoft.com/office/drawing/2014/main" id="{397C0DDB-9805-4608-969A-AACAF48446D9}"/>
              </a:ext>
            </a:extLst>
          </p:cNvPr>
          <p:cNvPicPr>
            <a:picLocks noChangeAspect="1"/>
          </p:cNvPicPr>
          <p:nvPr/>
        </p:nvPicPr>
        <p:blipFill>
          <a:blip r:embed="rId3"/>
          <a:stretch>
            <a:fillRect/>
          </a:stretch>
        </p:blipFill>
        <p:spPr>
          <a:xfrm>
            <a:off x="971909" y="3621656"/>
            <a:ext cx="3533955" cy="2375139"/>
          </a:xfrm>
          <a:prstGeom prst="rect">
            <a:avLst/>
          </a:prstGeom>
        </p:spPr>
      </p:pic>
    </p:spTree>
    <p:extLst>
      <p:ext uri="{BB962C8B-B14F-4D97-AF65-F5344CB8AC3E}">
        <p14:creationId xmlns:p14="http://schemas.microsoft.com/office/powerpoint/2010/main" val="3399567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C70368-8DB8-4D4C-92C0-DBC57D7A2988}"/>
              </a:ext>
            </a:extLst>
          </p:cNvPr>
          <p:cNvSpPr>
            <a:spLocks noGrp="1"/>
          </p:cNvSpPr>
          <p:nvPr>
            <p:ph idx="1"/>
          </p:nvPr>
        </p:nvSpPr>
        <p:spPr>
          <a:xfrm>
            <a:off x="481793" y="2007349"/>
            <a:ext cx="3796768" cy="1570577"/>
          </a:xfrm>
        </p:spPr>
        <p:txBody>
          <a:bodyPr vert="horz" lIns="91440" tIns="45720" rIns="91440" bIns="45720" rtlCol="0" anchor="t">
            <a:normAutofit/>
          </a:bodyPr>
          <a:lstStyle/>
          <a:p>
            <a:r>
              <a:rPr lang="en-US" sz="2400">
                <a:solidFill>
                  <a:srgbClr val="B61C32"/>
                </a:solidFill>
                <a:latin typeface="Arial"/>
                <a:cs typeface="Arial"/>
              </a:rPr>
              <a:t>Radio &amp; TV</a:t>
            </a:r>
            <a:endParaRPr lang="en-US" sz="2400">
              <a:solidFill>
                <a:srgbClr val="B61C32"/>
              </a:solidFill>
            </a:endParaRPr>
          </a:p>
          <a:p>
            <a:pPr marL="342900" indent="-342900">
              <a:buChar char="•"/>
            </a:pPr>
            <a:r>
              <a:rPr lang="en-US">
                <a:latin typeface="Arial"/>
                <a:cs typeface="Arial"/>
              </a:rPr>
              <a:t>Traditional Spanish FM radio</a:t>
            </a:r>
            <a:endParaRPr lang="en-US">
              <a:cs typeface="Arial"/>
            </a:endParaRPr>
          </a:p>
          <a:p>
            <a:pPr marL="342900" indent="-342900">
              <a:buChar char="•"/>
            </a:pPr>
            <a:r>
              <a:rPr lang="en-US">
                <a:latin typeface="Arial"/>
                <a:cs typeface="Arial"/>
              </a:rPr>
              <a:t>TV spots</a:t>
            </a:r>
            <a:endParaRPr lang="en-US"/>
          </a:p>
          <a:p>
            <a:endParaRPr lang="en-US"/>
          </a:p>
          <a:p>
            <a:endParaRPr lang="en-US"/>
          </a:p>
        </p:txBody>
      </p:sp>
      <p:sp>
        <p:nvSpPr>
          <p:cNvPr id="3" name="Content Placeholder 2">
            <a:extLst>
              <a:ext uri="{FF2B5EF4-FFF2-40B4-BE49-F238E27FC236}">
                <a16:creationId xmlns:a16="http://schemas.microsoft.com/office/drawing/2014/main" id="{9F7AF2E0-2A55-4FBF-A1D7-64C4B7A046EC}"/>
              </a:ext>
            </a:extLst>
          </p:cNvPr>
          <p:cNvSpPr>
            <a:spLocks noGrp="1"/>
          </p:cNvSpPr>
          <p:nvPr>
            <p:ph idx="14"/>
          </p:nvPr>
        </p:nvSpPr>
        <p:spPr>
          <a:xfrm>
            <a:off x="4570948" y="1403499"/>
            <a:ext cx="4588207" cy="2778274"/>
          </a:xfrm>
        </p:spPr>
        <p:txBody>
          <a:bodyPr vert="horz" lIns="91440" tIns="45720" rIns="91440" bIns="45720" rtlCol="0" anchor="t">
            <a:normAutofit/>
          </a:bodyPr>
          <a:lstStyle/>
          <a:p>
            <a:pPr>
              <a:spcAft>
                <a:spcPts val="500"/>
              </a:spcAft>
            </a:pPr>
            <a:r>
              <a:rPr lang="en-US" sz="2400">
                <a:solidFill>
                  <a:srgbClr val="B61C32"/>
                </a:solidFill>
                <a:latin typeface="Arial"/>
                <a:cs typeface="Arial"/>
              </a:rPr>
              <a:t>Communications / PR</a:t>
            </a:r>
            <a:endParaRPr lang="en-US" sz="2400">
              <a:solidFill>
                <a:srgbClr val="595959"/>
              </a:solidFill>
              <a:cs typeface="Arial"/>
            </a:endParaRPr>
          </a:p>
          <a:p>
            <a:pPr marL="342900" indent="-342900">
              <a:spcAft>
                <a:spcPts val="500"/>
              </a:spcAft>
              <a:buChar char="•"/>
            </a:pPr>
            <a:r>
              <a:rPr lang="en-US">
                <a:latin typeface="Arial"/>
                <a:cs typeface="Arial"/>
              </a:rPr>
              <a:t>ABQ Journal article</a:t>
            </a:r>
            <a:endParaRPr lang="en-US"/>
          </a:p>
          <a:p>
            <a:pPr marL="342900" indent="-342900">
              <a:spcAft>
                <a:spcPts val="500"/>
              </a:spcAft>
              <a:buChar char="•"/>
            </a:pPr>
            <a:r>
              <a:rPr lang="en-US">
                <a:latin typeface="Arial"/>
                <a:cs typeface="Arial"/>
              </a:rPr>
              <a:t>KOAT interview (TV)</a:t>
            </a:r>
            <a:endParaRPr lang="en-US">
              <a:cs typeface="Arial"/>
            </a:endParaRPr>
          </a:p>
          <a:p>
            <a:pPr marL="342900" indent="-342900">
              <a:spcAft>
                <a:spcPts val="500"/>
              </a:spcAft>
              <a:buChar char="•"/>
            </a:pPr>
            <a:r>
              <a:rPr lang="en-US">
                <a:latin typeface="Arial"/>
                <a:cs typeface="Arial"/>
              </a:rPr>
              <a:t>NM Living on KOAT (TV)</a:t>
            </a:r>
            <a:endParaRPr lang="en-US">
              <a:cs typeface="Arial"/>
            </a:endParaRPr>
          </a:p>
          <a:p>
            <a:pPr marL="342900" indent="-342900">
              <a:spcAft>
                <a:spcPts val="500"/>
              </a:spcAft>
              <a:buChar char="•"/>
            </a:pPr>
            <a:r>
              <a:rPr lang="en-US">
                <a:latin typeface="Arial"/>
                <a:cs typeface="Arial"/>
              </a:rPr>
              <a:t>Donnie Chase radio show, </a:t>
            </a:r>
            <a:br>
              <a:rPr lang="en-US">
                <a:latin typeface="Arial"/>
                <a:cs typeface="Arial"/>
              </a:rPr>
            </a:br>
            <a:r>
              <a:rPr lang="en-US">
                <a:latin typeface="Arial"/>
                <a:cs typeface="Arial"/>
              </a:rPr>
              <a:t>WKML 95.7 (Country music)</a:t>
            </a:r>
            <a:endParaRPr lang="en-US">
              <a:cs typeface="Arial"/>
            </a:endParaRPr>
          </a:p>
        </p:txBody>
      </p:sp>
      <p:sp>
        <p:nvSpPr>
          <p:cNvPr id="5" name="Title 4">
            <a:extLst>
              <a:ext uri="{FF2B5EF4-FFF2-40B4-BE49-F238E27FC236}">
                <a16:creationId xmlns:a16="http://schemas.microsoft.com/office/drawing/2014/main" id="{98CA8187-0F17-4896-B0C1-355472328226}"/>
              </a:ext>
            </a:extLst>
          </p:cNvPr>
          <p:cNvSpPr>
            <a:spLocks noGrp="1"/>
          </p:cNvSpPr>
          <p:nvPr>
            <p:ph type="title"/>
          </p:nvPr>
        </p:nvSpPr>
        <p:spPr>
          <a:xfrm>
            <a:off x="424282" y="401285"/>
            <a:ext cx="7900987" cy="645977"/>
          </a:xfrm>
        </p:spPr>
        <p:txBody>
          <a:bodyPr/>
          <a:lstStyle/>
          <a:p>
            <a:r>
              <a:rPr lang="en-US"/>
              <a:t>Radio, TV, and Social Media Promotion</a:t>
            </a:r>
          </a:p>
        </p:txBody>
      </p:sp>
      <p:sp>
        <p:nvSpPr>
          <p:cNvPr id="6" name="Footer Placeholder 5">
            <a:extLst>
              <a:ext uri="{FF2B5EF4-FFF2-40B4-BE49-F238E27FC236}">
                <a16:creationId xmlns:a16="http://schemas.microsoft.com/office/drawing/2014/main" id="{B5460787-E698-41B2-9D02-AB74E466DFB5}"/>
              </a:ext>
            </a:extLst>
          </p:cNvPr>
          <p:cNvSpPr>
            <a:spLocks noGrp="1"/>
          </p:cNvSpPr>
          <p:nvPr>
            <p:ph type="ftr" sz="quarter" idx="15"/>
          </p:nvPr>
        </p:nvSpPr>
        <p:spPr/>
        <p:txBody>
          <a:bodyPr/>
          <a:lstStyle/>
          <a:p>
            <a:endParaRPr lang="en-US" noProof="0"/>
          </a:p>
        </p:txBody>
      </p:sp>
      <p:pic>
        <p:nvPicPr>
          <p:cNvPr id="7" name="Picture 7">
            <a:extLst>
              <a:ext uri="{FF2B5EF4-FFF2-40B4-BE49-F238E27FC236}">
                <a16:creationId xmlns:a16="http://schemas.microsoft.com/office/drawing/2014/main" id="{AC4852C3-4215-4017-972D-4B97E1709F85}"/>
              </a:ext>
            </a:extLst>
          </p:cNvPr>
          <p:cNvPicPr>
            <a:picLocks noChangeAspect="1"/>
          </p:cNvPicPr>
          <p:nvPr/>
        </p:nvPicPr>
        <p:blipFill>
          <a:blip r:embed="rId3"/>
          <a:stretch>
            <a:fillRect/>
          </a:stretch>
        </p:blipFill>
        <p:spPr>
          <a:xfrm>
            <a:off x="4580624" y="3942672"/>
            <a:ext cx="3936522" cy="2078164"/>
          </a:xfrm>
          <a:prstGeom prst="rect">
            <a:avLst/>
          </a:prstGeom>
        </p:spPr>
      </p:pic>
      <p:pic>
        <p:nvPicPr>
          <p:cNvPr id="8" name="Picture 8" descr="Logo, company name&#10;&#10;Description automatically generated">
            <a:extLst>
              <a:ext uri="{FF2B5EF4-FFF2-40B4-BE49-F238E27FC236}">
                <a16:creationId xmlns:a16="http://schemas.microsoft.com/office/drawing/2014/main" id="{3E1B4B6A-1283-4FB8-BB8C-2DB2AB9B12C2}"/>
              </a:ext>
            </a:extLst>
          </p:cNvPr>
          <p:cNvPicPr>
            <a:picLocks noChangeAspect="1"/>
          </p:cNvPicPr>
          <p:nvPr/>
        </p:nvPicPr>
        <p:blipFill>
          <a:blip r:embed="rId4"/>
          <a:stretch>
            <a:fillRect/>
          </a:stretch>
        </p:blipFill>
        <p:spPr>
          <a:xfrm>
            <a:off x="554966" y="3998221"/>
            <a:ext cx="3735237" cy="2082086"/>
          </a:xfrm>
          <a:prstGeom prst="rect">
            <a:avLst/>
          </a:prstGeom>
        </p:spPr>
      </p:pic>
    </p:spTree>
    <p:extLst>
      <p:ext uri="{BB962C8B-B14F-4D97-AF65-F5344CB8AC3E}">
        <p14:creationId xmlns:p14="http://schemas.microsoft.com/office/powerpoint/2010/main" val="1895607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067722-A273-4668-9DC4-D87773E942AA}"/>
              </a:ext>
            </a:extLst>
          </p:cNvPr>
          <p:cNvSpPr>
            <a:spLocks noGrp="1"/>
          </p:cNvSpPr>
          <p:nvPr>
            <p:ph type="title"/>
          </p:nvPr>
        </p:nvSpPr>
        <p:spPr>
          <a:xfrm>
            <a:off x="628650" y="365126"/>
            <a:ext cx="7886700" cy="576984"/>
          </a:xfrm>
        </p:spPr>
        <p:txBody>
          <a:bodyPr>
            <a:normAutofit/>
          </a:bodyPr>
          <a:lstStyle/>
          <a:p>
            <a:r>
              <a:rPr lang="en-US">
                <a:latin typeface="Arial"/>
                <a:cs typeface="Arial"/>
              </a:rPr>
              <a:t>Facebook Campaign Post</a:t>
            </a:r>
          </a:p>
        </p:txBody>
      </p:sp>
      <p:pic>
        <p:nvPicPr>
          <p:cNvPr id="5" name="Content Placeholder 4" descr="A picture containing diagram&#10;&#10;Description automatically generated">
            <a:extLst>
              <a:ext uri="{FF2B5EF4-FFF2-40B4-BE49-F238E27FC236}">
                <a16:creationId xmlns:a16="http://schemas.microsoft.com/office/drawing/2014/main" id="{DAC018B7-55AE-4020-A15B-07BC24A970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283208"/>
            <a:ext cx="7620000" cy="4291584"/>
          </a:xfrm>
        </p:spPr>
      </p:pic>
    </p:spTree>
    <p:extLst>
      <p:ext uri="{BB962C8B-B14F-4D97-AF65-F5344CB8AC3E}">
        <p14:creationId xmlns:p14="http://schemas.microsoft.com/office/powerpoint/2010/main" val="3452222"/>
      </p:ext>
    </p:extLst>
  </p:cSld>
  <p:clrMapOvr>
    <a:masterClrMapping/>
  </p:clrMapOvr>
</p:sld>
</file>

<file path=ppt/theme/theme1.xml><?xml version="1.0" encoding="utf-8"?>
<a:theme xmlns:a="http://schemas.openxmlformats.org/drawingml/2006/main" name="Light Version">
  <a:themeElements>
    <a:clrScheme name="Custom 53">
      <a:dk1>
        <a:srgbClr val="000000"/>
      </a:dk1>
      <a:lt1>
        <a:srgbClr val="FFFFFF"/>
      </a:lt1>
      <a:dk2>
        <a:srgbClr val="1B1618"/>
      </a:dk2>
      <a:lt2>
        <a:srgbClr val="A6192E"/>
      </a:lt2>
      <a:accent1>
        <a:srgbClr val="EB8420"/>
      </a:accent1>
      <a:accent2>
        <a:srgbClr val="48B9C8"/>
      </a:accent2>
      <a:accent3>
        <a:srgbClr val="0076A0"/>
      </a:accent3>
      <a:accent4>
        <a:srgbClr val="5E3070"/>
      </a:accent4>
      <a:accent5>
        <a:srgbClr val="E0DCCA"/>
      </a:accent5>
      <a:accent6>
        <a:srgbClr val="D7DAD8"/>
      </a:accent6>
      <a:hlink>
        <a:srgbClr val="1B1618"/>
      </a:hlink>
      <a:folHlink>
        <a:srgbClr val="48BAC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Note Theme">
  <a:themeElements>
    <a:clrScheme name="Note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20CA019E6D83468B49A8C1ACE4E28C" ma:contentTypeVersion="12" ma:contentTypeDescription="Create a new document." ma:contentTypeScope="" ma:versionID="ac6f58f4dff5d52036de37cae6d06f8f">
  <xsd:schema xmlns:xsd="http://www.w3.org/2001/XMLSchema" xmlns:xs="http://www.w3.org/2001/XMLSchema" xmlns:p="http://schemas.microsoft.com/office/2006/metadata/properties" xmlns:ns2="e799f2bb-61d9-4c67-b79c-06381e063e2e" xmlns:ns3="2ceb403e-feb1-4214-b2c0-f8373a89cec3" targetNamespace="http://schemas.microsoft.com/office/2006/metadata/properties" ma:root="true" ma:fieldsID="99cfece2864930e0a3b09ce1d5e91795" ns2:_="" ns3:_="">
    <xsd:import namespace="e799f2bb-61d9-4c67-b79c-06381e063e2e"/>
    <xsd:import namespace="2ceb403e-feb1-4214-b2c0-f8373a89ce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99f2bb-61d9-4c67-b79c-06381e063e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eb403e-feb1-4214-b2c0-f8373a89cec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904273-A691-4FD2-A3F5-3BA4D0FB3996}">
  <ds:schemaRefs>
    <ds:schemaRef ds:uri="361562ff-004d-48bf-9fe7-a09312baf459"/>
    <ds:schemaRef ds:uri="42b5a568-e5eb-4f7f-be29-29ab336b65a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9C68D14-4731-45AD-9810-EABE88396DCD}">
  <ds:schemaRefs>
    <ds:schemaRef ds:uri="http://schemas.microsoft.com/sharepoint/v3/contenttype/forms"/>
  </ds:schemaRefs>
</ds:datastoreItem>
</file>

<file path=customXml/itemProps3.xml><?xml version="1.0" encoding="utf-8"?>
<ds:datastoreItem xmlns:ds="http://schemas.openxmlformats.org/officeDocument/2006/customXml" ds:itemID="{66406BC0-35D0-45C1-B850-0D4F602EFDE9}"/>
</file>

<file path=docProps/app.xml><?xml version="1.0" encoding="utf-8"?>
<Properties xmlns="http://schemas.openxmlformats.org/officeDocument/2006/extended-properties" xmlns:vt="http://schemas.openxmlformats.org/officeDocument/2006/docPropsVTypes">
  <TotalTime>0</TotalTime>
  <Words>2710</Words>
  <Application>Microsoft Office PowerPoint</Application>
  <PresentationFormat>On-screen Show (4:3)</PresentationFormat>
  <Paragraphs>223</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Arial,Sans-Serif</vt:lpstr>
      <vt:lpstr>Calibri</vt:lpstr>
      <vt:lpstr>Wingdings</vt:lpstr>
      <vt:lpstr>Light Version</vt:lpstr>
      <vt:lpstr>Nuts and Bolts of a  Flu and COVID-19 Family Vaccination Clinic</vt:lpstr>
      <vt:lpstr>PowerPoint Presentation</vt:lpstr>
      <vt:lpstr>PowerPoint Presentation</vt:lpstr>
      <vt:lpstr>Family Vaccine Clinics, Oct 16 &amp; Nov 6</vt:lpstr>
      <vt:lpstr>Convenience of Partner Locations</vt:lpstr>
      <vt:lpstr>General Project Planning Timeline</vt:lpstr>
      <vt:lpstr>Target Audiences &amp; Promotion</vt:lpstr>
      <vt:lpstr>Radio, TV, and Social Media Promotion</vt:lpstr>
      <vt:lpstr>Facebook Campaign Post</vt:lpstr>
      <vt:lpstr>ABQ Zoo / BioPark</vt:lpstr>
      <vt:lpstr>APS - Dolores Gonzales Elementary School </vt:lpstr>
      <vt:lpstr>Albuquerque Public Schools  (APS) Translation Services</vt:lpstr>
      <vt:lpstr>APS Interpreters </vt:lpstr>
      <vt:lpstr>A warm meal for community members</vt:lpstr>
      <vt:lpstr>Clinic Logistics</vt:lpstr>
      <vt:lpstr>Vaccine Procurement</vt:lpstr>
      <vt:lpstr>Clinic Flow </vt:lpstr>
      <vt:lpstr>Clinic Operations</vt:lpstr>
      <vt:lpstr>Reflection &amp; Lessons Learned</vt:lpstr>
      <vt:lpstr>Unique Promotion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Population Health Class</dc:title>
  <dc:creator>Leigh Caswell</dc:creator>
  <cp:lastModifiedBy>Trevor Jennings</cp:lastModifiedBy>
  <cp:revision>308</cp:revision>
  <dcterms:created xsi:type="dcterms:W3CDTF">2020-09-15T19:35:01Z</dcterms:created>
  <dcterms:modified xsi:type="dcterms:W3CDTF">2021-12-10T16:39:27Z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0x0101002320CA019E6D83468B49A8C1ACE4E28C</vt:lpwstr>
  </property>
</Properties>
</file>